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4"/>
    <p:sldMasterId id="214748368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6858000" cx="12192000"/>
  <p:notesSz cx="6858000" cy="9144000"/>
  <p:embeddedFontLst>
    <p:embeddedFont>
      <p:font typeface="Tahoma"/>
      <p:regular r:id="rId18"/>
      <p:bold r:id="rId19"/>
    </p:embeddedFont>
    <p:embeddedFont>
      <p:font typeface="Century Gothic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76A83D0-A863-441C-AB3C-4542E4A88087}">
  <a:tblStyle styleId="{F76A83D0-A863-441C-AB3C-4542E4A88087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F6FF"/>
          </a:solidFill>
        </a:fill>
      </a:tcStyle>
    </a:wholeTbl>
    <a:band1H>
      <a:tcTxStyle/>
      <a:tcStyle>
        <a:fill>
          <a:solidFill>
            <a:srgbClr val="CDECFF"/>
          </a:solidFill>
        </a:fill>
      </a:tcStyle>
    </a:band1H>
    <a:band2H>
      <a:tcTxStyle/>
    </a:band2H>
    <a:band1V>
      <a:tcTxStyle/>
      <a:tcStyle>
        <a:fill>
          <a:solidFill>
            <a:srgbClr val="CDECFF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enturyGothic-regular.fntdata"/><Relationship Id="rId11" Type="http://schemas.openxmlformats.org/officeDocument/2006/relationships/slide" Target="slides/slide5.xml"/><Relationship Id="rId22" Type="http://schemas.openxmlformats.org/officeDocument/2006/relationships/font" Target="fonts/CenturyGothic-italic.fntdata"/><Relationship Id="rId10" Type="http://schemas.openxmlformats.org/officeDocument/2006/relationships/slide" Target="slides/slide4.xml"/><Relationship Id="rId21" Type="http://schemas.openxmlformats.org/officeDocument/2006/relationships/font" Target="fonts/CenturyGothic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CenturyGothic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Tahoma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Tahoma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7" name="Google Shape;68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3" name="Google Shape;65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8.jpg"/><Relationship Id="rId4" Type="http://schemas.openxmlformats.org/officeDocument/2006/relationships/image" Target="../media/image11.jpg"/><Relationship Id="rId5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8.jpg"/><Relationship Id="rId4" Type="http://schemas.openxmlformats.org/officeDocument/2006/relationships/image" Target="../media/image11.jpg"/><Relationship Id="rId5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jpg"/><Relationship Id="rId3" Type="http://schemas.openxmlformats.org/officeDocument/2006/relationships/image" Target="../media/image4.jpg"/><Relationship Id="rId4" Type="http://schemas.openxmlformats.org/officeDocument/2006/relationships/image" Target="../media/image12.jpg"/><Relationship Id="rId5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16.jpg"/><Relationship Id="rId6" Type="http://schemas.openxmlformats.org/officeDocument/2006/relationships/image" Target="../media/image1.jpg"/><Relationship Id="rId7" Type="http://schemas.openxmlformats.org/officeDocument/2006/relationships/image" Target="../media/image5.jpg"/><Relationship Id="rId8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Relationship Id="rId3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Relationship Id="rId3" Type="http://schemas.openxmlformats.org/officeDocument/2006/relationships/image" Target="../media/image4.jpg"/><Relationship Id="rId4" Type="http://schemas.openxmlformats.org/officeDocument/2006/relationships/image" Target="../media/image12.jpg"/><Relationship Id="rId5" Type="http://schemas.openxmlformats.org/officeDocument/2006/relationships/image" Target="../media/image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16.jpg"/><Relationship Id="rId6" Type="http://schemas.openxmlformats.org/officeDocument/2006/relationships/image" Target="../media/image1.jpg"/><Relationship Id="rId7" Type="http://schemas.openxmlformats.org/officeDocument/2006/relationships/image" Target="../media/image5.jpg"/><Relationship Id="rId8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D" showMasterSp="0">
  <p:cSld name="Content 1D">
    <p:bg>
      <p:bgPr>
        <a:solidFill>
          <a:schemeClr val="accent3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/>
          <p:nvPr/>
        </p:nvSpPr>
        <p:spPr>
          <a:xfrm>
            <a:off x="0" y="6801692"/>
            <a:ext cx="12192000" cy="563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1"/>
          <p:cNvSpPr txBox="1"/>
          <p:nvPr/>
        </p:nvSpPr>
        <p:spPr>
          <a:xfrm>
            <a:off x="63795" y="61668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Subtitle">
  <p:cSld name="Content + Subtitl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/>
          <p:nvPr>
            <p:ph idx="11" type="ftr"/>
          </p:nvPr>
        </p:nvSpPr>
        <p:spPr>
          <a:xfrm>
            <a:off x="301752" y="5768975"/>
            <a:ext cx="115824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type="title"/>
          </p:nvPr>
        </p:nvSpPr>
        <p:spPr>
          <a:xfrm>
            <a:off x="301752" y="248594"/>
            <a:ext cx="11582401" cy="400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2"/>
          <p:cNvSpPr txBox="1"/>
          <p:nvPr>
            <p:ph idx="1" type="body"/>
          </p:nvPr>
        </p:nvSpPr>
        <p:spPr>
          <a:xfrm>
            <a:off x="301752" y="724845"/>
            <a:ext cx="11582401" cy="316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None/>
              <a:defRPr sz="1800">
                <a:solidFill>
                  <a:srgbClr val="ADADAD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2"/>
          <p:cNvSpPr txBox="1"/>
          <p:nvPr>
            <p:ph idx="2" type="body"/>
          </p:nvPr>
        </p:nvSpPr>
        <p:spPr>
          <a:xfrm>
            <a:off x="301752" y="1219200"/>
            <a:ext cx="115824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2" showMasterSp="0">
  <p:cSld name="Template 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3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90" name="Google Shape;90;p13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3019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3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92;p13"/>
          <p:cNvSpPr txBox="1"/>
          <p:nvPr>
            <p:ph idx="11" type="ftr"/>
          </p:nvPr>
        </p:nvSpPr>
        <p:spPr>
          <a:xfrm>
            <a:off x="301752" y="5768975"/>
            <a:ext cx="115854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type="title"/>
          </p:nvPr>
        </p:nvSpPr>
        <p:spPr>
          <a:xfrm>
            <a:off x="301752" y="266699"/>
            <a:ext cx="11585445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close up of a sign&#10;&#10;Description automatically generated" id="94" name="Google Shape;9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" name="Google Shape;97;p13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A" showMasterSp="0">
  <p:cSld name="Content 2A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4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00" name="Google Shape;100;p14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3019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close up of a sign&#10;&#10;Description automatically generated" id="102" name="Google Shape;10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" name="Google Shape;105;p14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6" name="Google Shape;106;p14"/>
          <p:cNvSpPr txBox="1"/>
          <p:nvPr>
            <p:ph type="title"/>
          </p:nvPr>
        </p:nvSpPr>
        <p:spPr>
          <a:xfrm>
            <a:off x="301752" y="266699"/>
            <a:ext cx="11585446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4"/>
          <p:cNvSpPr txBox="1"/>
          <p:nvPr>
            <p:ph idx="1" type="body"/>
          </p:nvPr>
        </p:nvSpPr>
        <p:spPr>
          <a:xfrm>
            <a:off x="301751" y="1219201"/>
            <a:ext cx="11585449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4"/>
          <p:cNvSpPr txBox="1"/>
          <p:nvPr>
            <p:ph idx="11" type="ftr"/>
          </p:nvPr>
        </p:nvSpPr>
        <p:spPr>
          <a:xfrm>
            <a:off x="301751" y="5768975"/>
            <a:ext cx="1158545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B" showMasterSp="0">
  <p:cSld name="Content 2B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5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11" name="Google Shape;111;p15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3019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close up of a sign&#10;&#10;Description automatically generated" id="113" name="Google Shape;11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" name="Google Shape;116;p15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7" name="Google Shape;117;p15"/>
          <p:cNvSpPr txBox="1"/>
          <p:nvPr>
            <p:ph type="title"/>
          </p:nvPr>
        </p:nvSpPr>
        <p:spPr>
          <a:xfrm>
            <a:off x="301752" y="266699"/>
            <a:ext cx="11585445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5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15"/>
          <p:cNvSpPr txBox="1"/>
          <p:nvPr>
            <p:ph idx="11" type="ftr"/>
          </p:nvPr>
        </p:nvSpPr>
        <p:spPr>
          <a:xfrm>
            <a:off x="301752" y="5768975"/>
            <a:ext cx="115854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C" showMasterSp="0">
  <p:cSld name="Content 2C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6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22" name="Google Shape;122;p16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3019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6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close up of a sign&#10;&#10;Description automatically generated" id="124" name="Google Shape;12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" name="Google Shape;127;p16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8" name="Google Shape;128;p16"/>
          <p:cNvSpPr txBox="1"/>
          <p:nvPr>
            <p:ph type="title"/>
          </p:nvPr>
        </p:nvSpPr>
        <p:spPr>
          <a:xfrm>
            <a:off x="301752" y="266699"/>
            <a:ext cx="11585446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6"/>
          <p:cNvSpPr txBox="1"/>
          <p:nvPr>
            <p:ph idx="1" type="body"/>
          </p:nvPr>
        </p:nvSpPr>
        <p:spPr>
          <a:xfrm>
            <a:off x="301751" y="1219201"/>
            <a:ext cx="11585449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16"/>
          <p:cNvSpPr txBox="1"/>
          <p:nvPr>
            <p:ph idx="11" type="ftr"/>
          </p:nvPr>
        </p:nvSpPr>
        <p:spPr>
          <a:xfrm>
            <a:off x="301751" y="5768975"/>
            <a:ext cx="1158545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3">
  <p:cSld name="Template 3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17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33" name="Google Shape;133;p17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3019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7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" name="Google Shape;135;p17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7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7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7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" name="Google Shape;139;p17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19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">
  <p:cSld name="Content 3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18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42" name="Google Shape;142;p18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3019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8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" name="Google Shape;144;p18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8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18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8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8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" name="Google Shape;149;p18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bg>
      <p:bgPr>
        <a:solidFill>
          <a:schemeClr val="l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/>
          <p:nvPr>
            <p:ph type="title"/>
          </p:nvPr>
        </p:nvSpPr>
        <p:spPr>
          <a:xfrm>
            <a:off x="312892" y="266700"/>
            <a:ext cx="11574308" cy="509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28000"/>
              </a:spcBef>
              <a:spcAft>
                <a:spcPts val="0"/>
              </a:spcAft>
              <a:buClr>
                <a:srgbClr val="021E41"/>
              </a:buClr>
              <a:buSzPts val="2800"/>
              <a:buFont typeface="Tahoma"/>
              <a:buNone/>
              <a:defRPr b="1" i="0" sz="2800">
                <a:solidFill>
                  <a:srgbClr val="021E4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48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ver 1" showMasterSp="0">
  <p:cSld name="2_Cover 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21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pic>
          <p:nvPicPr>
            <p:cNvPr id="164" name="Google Shape;164;p21"/>
            <p:cNvPicPr preferRelativeResize="0"/>
            <p:nvPr/>
          </p:nvPicPr>
          <p:blipFill rotWithShape="1">
            <a:blip r:embed="rId2">
              <a:alphaModFix/>
            </a:blip>
            <a:srcRect b="0" l="36819" r="3582" t="0"/>
            <a:stretch/>
          </p:blipFill>
          <p:spPr>
            <a:xfrm>
              <a:off x="1848915" y="-445"/>
              <a:ext cx="8588527" cy="6858000"/>
            </a:xfrm>
            <a:custGeom>
              <a:rect b="b" l="l" r="r" t="t"/>
              <a:pathLst>
                <a:path extrusionOk="0" h="6858000" w="8588527">
                  <a:moveTo>
                    <a:pt x="4214516" y="0"/>
                  </a:moveTo>
                  <a:lnTo>
                    <a:pt x="8588527" y="0"/>
                  </a:lnTo>
                  <a:lnTo>
                    <a:pt x="4374012" y="6858000"/>
                  </a:lnTo>
                  <a:lnTo>
                    <a:pt x="0" y="685800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65" name="Google Shape;165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400240" y="-445"/>
              <a:ext cx="5791760" cy="6858001"/>
            </a:xfrm>
            <a:custGeom>
              <a:rect b="b" l="l" r="r" t="t"/>
              <a:pathLst>
                <a:path extrusionOk="0" h="6858001" w="5791760">
                  <a:moveTo>
                    <a:pt x="4214516" y="0"/>
                  </a:moveTo>
                  <a:lnTo>
                    <a:pt x="5791760" y="0"/>
                  </a:lnTo>
                  <a:lnTo>
                    <a:pt x="5791760" y="6858001"/>
                  </a:lnTo>
                  <a:lnTo>
                    <a:pt x="0" y="6858001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166" name="Google Shape;166;p21"/>
            <p:cNvSpPr/>
            <p:nvPr/>
          </p:nvSpPr>
          <p:spPr>
            <a:xfrm>
              <a:off x="0" y="-889"/>
              <a:ext cx="5886389" cy="6858889"/>
            </a:xfrm>
            <a:custGeom>
              <a:rect b="b" l="l" r="r" t="t"/>
              <a:pathLst>
                <a:path extrusionOk="0" h="6858889" w="5886389">
                  <a:moveTo>
                    <a:pt x="0" y="0"/>
                  </a:moveTo>
                  <a:lnTo>
                    <a:pt x="1512377" y="0"/>
                  </a:lnTo>
                  <a:lnTo>
                    <a:pt x="3534491" y="0"/>
                  </a:lnTo>
                  <a:lnTo>
                    <a:pt x="5886389" y="0"/>
                  </a:lnTo>
                  <a:lnTo>
                    <a:pt x="1671327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7425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" name="Google Shape;167;p21"/>
          <p:cNvSpPr/>
          <p:nvPr/>
        </p:nvSpPr>
        <p:spPr>
          <a:xfrm>
            <a:off x="-2" y="0"/>
            <a:ext cx="9667345" cy="6858889"/>
          </a:xfrm>
          <a:custGeom>
            <a:rect b="b" l="l" r="r" t="t"/>
            <a:pathLst>
              <a:path extrusionOk="0" h="6858889" w="9667345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gradFill>
            <a:gsLst>
              <a:gs pos="0">
                <a:srgbClr val="3BCCFF">
                  <a:alpha val="0"/>
                </a:srgbClr>
              </a:gs>
              <a:gs pos="44000">
                <a:srgbClr val="52BE6F">
                  <a:alpha val="24705"/>
                </a:srgbClr>
              </a:gs>
              <a:gs pos="73000">
                <a:srgbClr val="F69F0C"/>
              </a:gs>
              <a:gs pos="100000">
                <a:srgbClr val="28246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1"/>
          <p:cNvSpPr/>
          <p:nvPr/>
        </p:nvSpPr>
        <p:spPr>
          <a:xfrm>
            <a:off x="0" y="-445"/>
            <a:ext cx="10694504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77000">
                <a:srgbClr val="51BF6F">
                  <a:alpha val="0"/>
                </a:srgbClr>
              </a:gs>
              <a:gs pos="100000">
                <a:srgbClr val="51BF6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9" name="Google Shape;169;p21"/>
          <p:cNvCxnSpPr/>
          <p:nvPr/>
        </p:nvCxnSpPr>
        <p:spPr>
          <a:xfrm>
            <a:off x="468557" y="5064093"/>
            <a:ext cx="5453272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0" name="Google Shape;170;p21"/>
          <p:cNvSpPr txBox="1"/>
          <p:nvPr>
            <p:ph type="ctrTitle"/>
          </p:nvPr>
        </p:nvSpPr>
        <p:spPr>
          <a:xfrm>
            <a:off x="468557" y="2872222"/>
            <a:ext cx="5453272" cy="19724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1" sz="5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1"/>
          <p:cNvSpPr txBox="1"/>
          <p:nvPr>
            <p:ph idx="1" type="subTitle"/>
          </p:nvPr>
        </p:nvSpPr>
        <p:spPr>
          <a:xfrm>
            <a:off x="468557" y="5283483"/>
            <a:ext cx="545327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close up of a sign&#10;&#10;Description automatically generated" id="172" name="Google Shape;172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549" y="880346"/>
            <a:ext cx="2541915" cy="1073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ver 1" showMasterSp="0">
  <p:cSld name="2_Cover 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3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pic>
          <p:nvPicPr>
            <p:cNvPr id="20" name="Google Shape;20;p3"/>
            <p:cNvPicPr preferRelativeResize="0"/>
            <p:nvPr/>
          </p:nvPicPr>
          <p:blipFill rotWithShape="1">
            <a:blip r:embed="rId2">
              <a:alphaModFix/>
            </a:blip>
            <a:srcRect b="0" l="36819" r="3582" t="0"/>
            <a:stretch/>
          </p:blipFill>
          <p:spPr>
            <a:xfrm>
              <a:off x="1848915" y="-445"/>
              <a:ext cx="8588527" cy="6858000"/>
            </a:xfrm>
            <a:custGeom>
              <a:rect b="b" l="l" r="r" t="t"/>
              <a:pathLst>
                <a:path extrusionOk="0" h="6858000" w="8588527">
                  <a:moveTo>
                    <a:pt x="4214516" y="0"/>
                  </a:moveTo>
                  <a:lnTo>
                    <a:pt x="8588527" y="0"/>
                  </a:lnTo>
                  <a:lnTo>
                    <a:pt x="4374012" y="6858000"/>
                  </a:lnTo>
                  <a:lnTo>
                    <a:pt x="0" y="685800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1" name="Google Shape;21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400240" y="-445"/>
              <a:ext cx="5791760" cy="6858001"/>
            </a:xfrm>
            <a:custGeom>
              <a:rect b="b" l="l" r="r" t="t"/>
              <a:pathLst>
                <a:path extrusionOk="0" h="6858001" w="5791760">
                  <a:moveTo>
                    <a:pt x="4214516" y="0"/>
                  </a:moveTo>
                  <a:lnTo>
                    <a:pt x="5791760" y="0"/>
                  </a:lnTo>
                  <a:lnTo>
                    <a:pt x="5791760" y="6858001"/>
                  </a:lnTo>
                  <a:lnTo>
                    <a:pt x="0" y="6858001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22" name="Google Shape;22;p3"/>
            <p:cNvSpPr/>
            <p:nvPr/>
          </p:nvSpPr>
          <p:spPr>
            <a:xfrm>
              <a:off x="0" y="-889"/>
              <a:ext cx="5886389" cy="6858889"/>
            </a:xfrm>
            <a:custGeom>
              <a:rect b="b" l="l" r="r" t="t"/>
              <a:pathLst>
                <a:path extrusionOk="0" h="6858889" w="5886389">
                  <a:moveTo>
                    <a:pt x="0" y="0"/>
                  </a:moveTo>
                  <a:lnTo>
                    <a:pt x="1512377" y="0"/>
                  </a:lnTo>
                  <a:lnTo>
                    <a:pt x="3534491" y="0"/>
                  </a:lnTo>
                  <a:lnTo>
                    <a:pt x="5886389" y="0"/>
                  </a:lnTo>
                  <a:lnTo>
                    <a:pt x="1671327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7425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3"/>
          <p:cNvSpPr/>
          <p:nvPr/>
        </p:nvSpPr>
        <p:spPr>
          <a:xfrm>
            <a:off x="-2" y="0"/>
            <a:ext cx="9667345" cy="6858889"/>
          </a:xfrm>
          <a:custGeom>
            <a:rect b="b" l="l" r="r" t="t"/>
            <a:pathLst>
              <a:path extrusionOk="0" h="6858889" w="9667345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gradFill>
            <a:gsLst>
              <a:gs pos="0">
                <a:srgbClr val="3BCCFF">
                  <a:alpha val="0"/>
                </a:srgbClr>
              </a:gs>
              <a:gs pos="44000">
                <a:srgbClr val="52BE6F">
                  <a:alpha val="24705"/>
                </a:srgbClr>
              </a:gs>
              <a:gs pos="73000">
                <a:srgbClr val="F69F0C"/>
              </a:gs>
              <a:gs pos="100000">
                <a:srgbClr val="28246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0" y="-445"/>
            <a:ext cx="10694504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77000">
                <a:srgbClr val="51BF6F">
                  <a:alpha val="0"/>
                </a:srgbClr>
              </a:gs>
              <a:gs pos="100000">
                <a:srgbClr val="51BF6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" name="Google Shape;25;p3"/>
          <p:cNvCxnSpPr/>
          <p:nvPr/>
        </p:nvCxnSpPr>
        <p:spPr>
          <a:xfrm>
            <a:off x="468557" y="5064093"/>
            <a:ext cx="5453272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" name="Google Shape;26;p3"/>
          <p:cNvSpPr txBox="1"/>
          <p:nvPr>
            <p:ph type="ctrTitle"/>
          </p:nvPr>
        </p:nvSpPr>
        <p:spPr>
          <a:xfrm>
            <a:off x="468557" y="2872222"/>
            <a:ext cx="5453272" cy="19724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1" sz="5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>
            <a:off x="468557" y="5283483"/>
            <a:ext cx="545327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close up of a sign&#10;&#10;Description automatically generated" id="28" name="Google Shape;2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549" y="880346"/>
            <a:ext cx="2541915" cy="1073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ver 1" showMasterSp="0">
  <p:cSld name="3_Cover 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22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75" name="Google Shape;175;p22"/>
            <p:cNvSpPr/>
            <p:nvPr/>
          </p:nvSpPr>
          <p:spPr>
            <a:xfrm>
              <a:off x="1848640" y="-889"/>
              <a:ext cx="8589074" cy="6858889"/>
            </a:xfrm>
            <a:prstGeom prst="parallelogram">
              <a:avLst>
                <a:gd fmla="val 61454" name="adj"/>
              </a:avLst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0" y="-889"/>
              <a:ext cx="5886389" cy="6858889"/>
            </a:xfrm>
            <a:custGeom>
              <a:rect b="b" l="l" r="r" t="t"/>
              <a:pathLst>
                <a:path extrusionOk="0" h="6858889" w="5886389">
                  <a:moveTo>
                    <a:pt x="0" y="0"/>
                  </a:moveTo>
                  <a:lnTo>
                    <a:pt x="1512377" y="0"/>
                  </a:lnTo>
                  <a:lnTo>
                    <a:pt x="3534491" y="0"/>
                  </a:lnTo>
                  <a:lnTo>
                    <a:pt x="5886389" y="0"/>
                  </a:lnTo>
                  <a:lnTo>
                    <a:pt x="1671327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6399967" y="-889"/>
              <a:ext cx="5792033" cy="6858889"/>
            </a:xfrm>
            <a:custGeom>
              <a:rect b="b" l="l" r="r" t="t"/>
              <a:pathLst>
                <a:path extrusionOk="0" h="6858889" w="5792033">
                  <a:moveTo>
                    <a:pt x="4215062" y="0"/>
                  </a:moveTo>
                  <a:lnTo>
                    <a:pt x="5792033" y="0"/>
                  </a:lnTo>
                  <a:lnTo>
                    <a:pt x="5792033" y="6858889"/>
                  </a:lnTo>
                  <a:lnTo>
                    <a:pt x="4374012" y="6858889"/>
                  </a:lnTo>
                  <a:lnTo>
                    <a:pt x="3267376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" name="Google Shape;178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4D86">
                  <a:alpha val="60000"/>
                </a:srgbClr>
              </a:gs>
              <a:gs pos="10000">
                <a:srgbClr val="004D86">
                  <a:alpha val="60000"/>
                </a:srgbClr>
              </a:gs>
              <a:gs pos="67000">
                <a:srgbClr val="605BCA">
                  <a:alpha val="20000"/>
                </a:srgbClr>
              </a:gs>
              <a:gs pos="100000">
                <a:srgbClr val="3ACCFF">
                  <a:alpha val="40000"/>
                </a:srgbClr>
              </a:gs>
            </a:gsLst>
            <a:lin ang="1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-2" y="0"/>
            <a:ext cx="9667345" cy="6858889"/>
          </a:xfrm>
          <a:custGeom>
            <a:rect b="b" l="l" r="r" t="t"/>
            <a:pathLst>
              <a:path extrusionOk="0" h="6858889" w="9667345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gradFill>
            <a:gsLst>
              <a:gs pos="0">
                <a:srgbClr val="3BCCFF">
                  <a:alpha val="0"/>
                </a:srgbClr>
              </a:gs>
              <a:gs pos="44000">
                <a:srgbClr val="52BE6F">
                  <a:alpha val="24705"/>
                </a:srgbClr>
              </a:gs>
              <a:gs pos="73000">
                <a:srgbClr val="F69F0C"/>
              </a:gs>
              <a:gs pos="100000">
                <a:srgbClr val="28246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0" name="Google Shape;180;p22"/>
          <p:cNvCxnSpPr/>
          <p:nvPr/>
        </p:nvCxnSpPr>
        <p:spPr>
          <a:xfrm>
            <a:off x="459178" y="5064093"/>
            <a:ext cx="5767451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1" name="Google Shape;181;p22"/>
          <p:cNvSpPr txBox="1"/>
          <p:nvPr>
            <p:ph type="ctrTitle"/>
          </p:nvPr>
        </p:nvSpPr>
        <p:spPr>
          <a:xfrm>
            <a:off x="459179" y="2872222"/>
            <a:ext cx="5767451" cy="19724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1" sz="5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2"/>
          <p:cNvSpPr txBox="1"/>
          <p:nvPr>
            <p:ph idx="1" type="subTitle"/>
          </p:nvPr>
        </p:nvSpPr>
        <p:spPr>
          <a:xfrm>
            <a:off x="459179" y="5283483"/>
            <a:ext cx="576745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close up of a sign&#10;&#10;Description automatically generated" id="183" name="Google Shape;18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549" y="880346"/>
            <a:ext cx="2541915" cy="1073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7A" showMasterSp="0">
  <p:cSld name="1_Cover 7A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73805" y="2509051"/>
            <a:ext cx="2610599" cy="434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81404" y="0"/>
            <a:ext cx="2610595" cy="4347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81403" y="4467073"/>
            <a:ext cx="2610598" cy="2390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67264" y="-1801"/>
            <a:ext cx="2608489" cy="4348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73805" y="-889"/>
            <a:ext cx="2610598" cy="2391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67256" y="4466189"/>
            <a:ext cx="2610599" cy="239181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3"/>
          <p:cNvSpPr/>
          <p:nvPr/>
        </p:nvSpPr>
        <p:spPr>
          <a:xfrm>
            <a:off x="3649321" y="0"/>
            <a:ext cx="8542679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5000">
                <a:schemeClr val="lt1"/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3"/>
          <p:cNvSpPr/>
          <p:nvPr/>
        </p:nvSpPr>
        <p:spPr>
          <a:xfrm>
            <a:off x="-2" y="0"/>
            <a:ext cx="9667345" cy="6858889"/>
          </a:xfrm>
          <a:custGeom>
            <a:rect b="b" l="l" r="r" t="t"/>
            <a:pathLst>
              <a:path extrusionOk="0" h="6858889" w="9667345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solidFill>
            <a:srgbClr val="D8D8D8">
              <a:alpha val="30196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193" name="Google Shape;193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5015" y="923889"/>
            <a:ext cx="2541915" cy="10737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23"/>
          <p:cNvCxnSpPr/>
          <p:nvPr/>
        </p:nvCxnSpPr>
        <p:spPr>
          <a:xfrm>
            <a:off x="410501" y="5064093"/>
            <a:ext cx="5767451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5" name="Google Shape;195;p23"/>
          <p:cNvSpPr txBox="1"/>
          <p:nvPr>
            <p:ph type="ctrTitle"/>
          </p:nvPr>
        </p:nvSpPr>
        <p:spPr>
          <a:xfrm>
            <a:off x="454044" y="2872222"/>
            <a:ext cx="5767451" cy="19724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Arial"/>
              <a:buNone/>
              <a:defRPr b="1" sz="5400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3"/>
          <p:cNvSpPr txBox="1"/>
          <p:nvPr>
            <p:ph idx="1" type="subTitle"/>
          </p:nvPr>
        </p:nvSpPr>
        <p:spPr>
          <a:xfrm>
            <a:off x="454044" y="5283483"/>
            <a:ext cx="576745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1">
  <p:cSld name="Template 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24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9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+ Subtitle">
  <p:cSld name="Template + Subtitle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/>
          <p:nvPr>
            <p:ph type="title"/>
          </p:nvPr>
        </p:nvSpPr>
        <p:spPr>
          <a:xfrm>
            <a:off x="301752" y="248594"/>
            <a:ext cx="11585448" cy="400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25"/>
          <p:cNvSpPr txBox="1"/>
          <p:nvPr>
            <p:ph idx="1" type="body"/>
          </p:nvPr>
        </p:nvSpPr>
        <p:spPr>
          <a:xfrm>
            <a:off x="301752" y="724845"/>
            <a:ext cx="11585448" cy="316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None/>
              <a:defRPr sz="1800">
                <a:solidFill>
                  <a:srgbClr val="ADADAD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25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">
  <p:cSld name="Content 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6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7" name="Google Shape;207;p26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B" showMasterSp="0">
  <p:cSld name="Content 1B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209" name="Google Shape;209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3088" y="0"/>
            <a:ext cx="118689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7"/>
          <p:cNvSpPr/>
          <p:nvPr/>
        </p:nvSpPr>
        <p:spPr>
          <a:xfrm>
            <a:off x="0" y="-2381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91764"/>
                </a:srgbClr>
              </a:gs>
              <a:gs pos="64000">
                <a:srgbClr val="FFFFFF">
                  <a:alpha val="91764"/>
                </a:srgbClr>
              </a:gs>
              <a:gs pos="81000">
                <a:srgbClr val="FFFFFF">
                  <a:alpha val="4705"/>
                </a:srgbClr>
              </a:gs>
              <a:gs pos="100000">
                <a:srgbClr val="FFFFFF">
                  <a:alpha val="4705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7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7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 Acquis Consulting Group, L.L.C.</a:t>
            </a:r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213" name="Google Shape;21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6309968"/>
            <a:ext cx="881062" cy="3721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Google Shape;214;p27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5" name="Google Shape;215;p27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7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7" name="Google Shape;217;p27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27"/>
          <p:cNvSpPr/>
          <p:nvPr/>
        </p:nvSpPr>
        <p:spPr>
          <a:xfrm>
            <a:off x="0" y="6801692"/>
            <a:ext cx="12192000" cy="5630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C">
  <p:cSld name="Content 1C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8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2" name="Google Shape;222;p28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28"/>
          <p:cNvSpPr/>
          <p:nvPr/>
        </p:nvSpPr>
        <p:spPr>
          <a:xfrm>
            <a:off x="0" y="0"/>
            <a:ext cx="12192000" cy="563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D" showMasterSp="0">
  <p:cSld name="Content 1D">
    <p:bg>
      <p:bgPr>
        <a:solidFill>
          <a:schemeClr val="accent3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/>
          <p:nvPr/>
        </p:nvSpPr>
        <p:spPr>
          <a:xfrm>
            <a:off x="0" y="6801692"/>
            <a:ext cx="12192000" cy="563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9"/>
          <p:cNvSpPr txBox="1"/>
          <p:nvPr/>
        </p:nvSpPr>
        <p:spPr>
          <a:xfrm>
            <a:off x="63795" y="61668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Subtitle">
  <p:cSld name="Content + Subtitle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>
            <p:ph idx="11" type="ftr"/>
          </p:nvPr>
        </p:nvSpPr>
        <p:spPr>
          <a:xfrm>
            <a:off x="301752" y="5768975"/>
            <a:ext cx="115824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30"/>
          <p:cNvSpPr txBox="1"/>
          <p:nvPr>
            <p:ph type="title"/>
          </p:nvPr>
        </p:nvSpPr>
        <p:spPr>
          <a:xfrm>
            <a:off x="301752" y="248594"/>
            <a:ext cx="11582401" cy="400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30"/>
          <p:cNvSpPr txBox="1"/>
          <p:nvPr>
            <p:ph idx="1" type="body"/>
          </p:nvPr>
        </p:nvSpPr>
        <p:spPr>
          <a:xfrm>
            <a:off x="301752" y="724845"/>
            <a:ext cx="11582401" cy="316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None/>
              <a:defRPr sz="1800">
                <a:solidFill>
                  <a:srgbClr val="ADADAD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1" name="Google Shape;231;p30"/>
          <p:cNvSpPr txBox="1"/>
          <p:nvPr>
            <p:ph idx="2" type="body"/>
          </p:nvPr>
        </p:nvSpPr>
        <p:spPr>
          <a:xfrm>
            <a:off x="301752" y="1219200"/>
            <a:ext cx="115824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2" showMasterSp="0">
  <p:cSld name="Template 2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31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234" name="Google Shape;234;p31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3019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1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6" name="Google Shape;236;p31"/>
          <p:cNvSpPr txBox="1"/>
          <p:nvPr>
            <p:ph idx="11" type="ftr"/>
          </p:nvPr>
        </p:nvSpPr>
        <p:spPr>
          <a:xfrm>
            <a:off x="301752" y="5768975"/>
            <a:ext cx="115854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31"/>
          <p:cNvSpPr txBox="1"/>
          <p:nvPr>
            <p:ph type="title"/>
          </p:nvPr>
        </p:nvSpPr>
        <p:spPr>
          <a:xfrm>
            <a:off x="301752" y="266699"/>
            <a:ext cx="11585445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close up of a sign&#10;&#10;Description automatically generated" id="238" name="Google Shape;23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1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1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1" name="Google Shape;241;p31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ver 1" showMasterSp="0">
  <p:cSld name="3_Cover 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4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31" name="Google Shape;31;p4"/>
            <p:cNvSpPr/>
            <p:nvPr/>
          </p:nvSpPr>
          <p:spPr>
            <a:xfrm>
              <a:off x="1848640" y="-889"/>
              <a:ext cx="8589074" cy="6858889"/>
            </a:xfrm>
            <a:prstGeom prst="parallelogram">
              <a:avLst>
                <a:gd fmla="val 61454" name="adj"/>
              </a:avLst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0" y="-889"/>
              <a:ext cx="5886389" cy="6858889"/>
            </a:xfrm>
            <a:custGeom>
              <a:rect b="b" l="l" r="r" t="t"/>
              <a:pathLst>
                <a:path extrusionOk="0" h="6858889" w="5886389">
                  <a:moveTo>
                    <a:pt x="0" y="0"/>
                  </a:moveTo>
                  <a:lnTo>
                    <a:pt x="1512377" y="0"/>
                  </a:lnTo>
                  <a:lnTo>
                    <a:pt x="3534491" y="0"/>
                  </a:lnTo>
                  <a:lnTo>
                    <a:pt x="5886389" y="0"/>
                  </a:lnTo>
                  <a:lnTo>
                    <a:pt x="1671327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399967" y="-889"/>
              <a:ext cx="5792033" cy="6858889"/>
            </a:xfrm>
            <a:custGeom>
              <a:rect b="b" l="l" r="r" t="t"/>
              <a:pathLst>
                <a:path extrusionOk="0" h="6858889" w="5792033">
                  <a:moveTo>
                    <a:pt x="4215062" y="0"/>
                  </a:moveTo>
                  <a:lnTo>
                    <a:pt x="5792033" y="0"/>
                  </a:lnTo>
                  <a:lnTo>
                    <a:pt x="5792033" y="6858889"/>
                  </a:lnTo>
                  <a:lnTo>
                    <a:pt x="4374012" y="6858889"/>
                  </a:lnTo>
                  <a:lnTo>
                    <a:pt x="3267376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" name="Google Shape;34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4D86">
                  <a:alpha val="60000"/>
                </a:srgbClr>
              </a:gs>
              <a:gs pos="10000">
                <a:srgbClr val="004D86">
                  <a:alpha val="60000"/>
                </a:srgbClr>
              </a:gs>
              <a:gs pos="67000">
                <a:srgbClr val="605BCA">
                  <a:alpha val="20000"/>
                </a:srgbClr>
              </a:gs>
              <a:gs pos="100000">
                <a:srgbClr val="3ACCFF">
                  <a:alpha val="40000"/>
                </a:srgbClr>
              </a:gs>
            </a:gsLst>
            <a:lin ang="1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-2" y="0"/>
            <a:ext cx="9667345" cy="6858889"/>
          </a:xfrm>
          <a:custGeom>
            <a:rect b="b" l="l" r="r" t="t"/>
            <a:pathLst>
              <a:path extrusionOk="0" h="6858889" w="9667345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gradFill>
            <a:gsLst>
              <a:gs pos="0">
                <a:srgbClr val="3BCCFF">
                  <a:alpha val="0"/>
                </a:srgbClr>
              </a:gs>
              <a:gs pos="44000">
                <a:srgbClr val="52BE6F">
                  <a:alpha val="24705"/>
                </a:srgbClr>
              </a:gs>
              <a:gs pos="73000">
                <a:srgbClr val="F69F0C"/>
              </a:gs>
              <a:gs pos="100000">
                <a:srgbClr val="28246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" name="Google Shape;36;p4"/>
          <p:cNvCxnSpPr/>
          <p:nvPr/>
        </p:nvCxnSpPr>
        <p:spPr>
          <a:xfrm>
            <a:off x="459178" y="5064093"/>
            <a:ext cx="5767451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" name="Google Shape;37;p4"/>
          <p:cNvSpPr txBox="1"/>
          <p:nvPr>
            <p:ph type="ctrTitle"/>
          </p:nvPr>
        </p:nvSpPr>
        <p:spPr>
          <a:xfrm>
            <a:off x="459179" y="2872222"/>
            <a:ext cx="5767451" cy="19724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1" sz="5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" type="subTitle"/>
          </p:nvPr>
        </p:nvSpPr>
        <p:spPr>
          <a:xfrm>
            <a:off x="459179" y="5283483"/>
            <a:ext cx="576745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close up of a sign&#10;&#10;Description automatically generated" id="39" name="Google Shape;3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549" y="880346"/>
            <a:ext cx="2541915" cy="1073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A" showMasterSp="0">
  <p:cSld name="Content 2A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32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244" name="Google Shape;244;p32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3019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2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close up of a sign&#10;&#10;Description automatically generated" id="246" name="Google Shape;246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2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2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9" name="Google Shape;249;p32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0" name="Google Shape;250;p32"/>
          <p:cNvSpPr txBox="1"/>
          <p:nvPr>
            <p:ph type="title"/>
          </p:nvPr>
        </p:nvSpPr>
        <p:spPr>
          <a:xfrm>
            <a:off x="301752" y="266699"/>
            <a:ext cx="11585446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32"/>
          <p:cNvSpPr txBox="1"/>
          <p:nvPr>
            <p:ph idx="1" type="body"/>
          </p:nvPr>
        </p:nvSpPr>
        <p:spPr>
          <a:xfrm>
            <a:off x="301751" y="1219201"/>
            <a:ext cx="11585449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2" name="Google Shape;252;p32"/>
          <p:cNvSpPr txBox="1"/>
          <p:nvPr>
            <p:ph idx="11" type="ftr"/>
          </p:nvPr>
        </p:nvSpPr>
        <p:spPr>
          <a:xfrm>
            <a:off x="301751" y="5768975"/>
            <a:ext cx="1158545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B" showMasterSp="0">
  <p:cSld name="Content 2B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33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255" name="Google Shape;255;p33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3019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3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close up of a sign&#10;&#10;Description automatically generated" id="257" name="Google Shape;257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3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3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0" name="Google Shape;260;p33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1" name="Google Shape;261;p33"/>
          <p:cNvSpPr txBox="1"/>
          <p:nvPr>
            <p:ph type="title"/>
          </p:nvPr>
        </p:nvSpPr>
        <p:spPr>
          <a:xfrm>
            <a:off x="301752" y="266699"/>
            <a:ext cx="11585445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33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3" name="Google Shape;263;p33"/>
          <p:cNvSpPr txBox="1"/>
          <p:nvPr>
            <p:ph idx="11" type="ftr"/>
          </p:nvPr>
        </p:nvSpPr>
        <p:spPr>
          <a:xfrm>
            <a:off x="301752" y="5768975"/>
            <a:ext cx="115854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C" showMasterSp="0">
  <p:cSld name="Content 2C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4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266" name="Google Shape;266;p34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3019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4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close up of a sign&#10;&#10;Description automatically generated" id="268" name="Google Shape;268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4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4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1" name="Google Shape;271;p34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2" name="Google Shape;272;p34"/>
          <p:cNvSpPr txBox="1"/>
          <p:nvPr>
            <p:ph type="title"/>
          </p:nvPr>
        </p:nvSpPr>
        <p:spPr>
          <a:xfrm>
            <a:off x="301752" y="266699"/>
            <a:ext cx="11585446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34"/>
          <p:cNvSpPr txBox="1"/>
          <p:nvPr>
            <p:ph idx="1" type="body"/>
          </p:nvPr>
        </p:nvSpPr>
        <p:spPr>
          <a:xfrm>
            <a:off x="301751" y="1219201"/>
            <a:ext cx="11585449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4" name="Google Shape;274;p34"/>
          <p:cNvSpPr txBox="1"/>
          <p:nvPr>
            <p:ph idx="11" type="ftr"/>
          </p:nvPr>
        </p:nvSpPr>
        <p:spPr>
          <a:xfrm>
            <a:off x="301751" y="5768975"/>
            <a:ext cx="1158545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3">
  <p:cSld name="Template 3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35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35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5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0" name="Google Shape;280;p35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192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">
  <p:cSld name="Content 3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36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4" name="Google Shape;284;p36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36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6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7" name="Google Shape;287;p36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Blank" type="blank">
  <p:cSld name="BLANK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7A" showMasterSp="0">
  <p:cSld name="1_Cover 7A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73805" y="2509051"/>
            <a:ext cx="2610599" cy="434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81404" y="0"/>
            <a:ext cx="2610595" cy="4347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81403" y="4467073"/>
            <a:ext cx="2610598" cy="2390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67264" y="-1801"/>
            <a:ext cx="2608489" cy="4348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73805" y="-889"/>
            <a:ext cx="2610598" cy="2391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67256" y="4466189"/>
            <a:ext cx="2610599" cy="2391812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5"/>
          <p:cNvSpPr/>
          <p:nvPr/>
        </p:nvSpPr>
        <p:spPr>
          <a:xfrm>
            <a:off x="3649321" y="0"/>
            <a:ext cx="8542679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5000">
                <a:schemeClr val="lt1"/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5"/>
          <p:cNvSpPr/>
          <p:nvPr/>
        </p:nvSpPr>
        <p:spPr>
          <a:xfrm>
            <a:off x="-2" y="0"/>
            <a:ext cx="9667345" cy="6858889"/>
          </a:xfrm>
          <a:custGeom>
            <a:rect b="b" l="l" r="r" t="t"/>
            <a:pathLst>
              <a:path extrusionOk="0" h="6858889" w="9667345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solidFill>
            <a:srgbClr val="D8D8D8">
              <a:alpha val="30196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49" name="Google Shape;49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5015" y="923889"/>
            <a:ext cx="2541915" cy="10737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" name="Google Shape;50;p5"/>
          <p:cNvCxnSpPr/>
          <p:nvPr/>
        </p:nvCxnSpPr>
        <p:spPr>
          <a:xfrm>
            <a:off x="410501" y="5064093"/>
            <a:ext cx="5767451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" name="Google Shape;51;p5"/>
          <p:cNvSpPr txBox="1"/>
          <p:nvPr>
            <p:ph type="ctrTitle"/>
          </p:nvPr>
        </p:nvSpPr>
        <p:spPr>
          <a:xfrm>
            <a:off x="454044" y="2872222"/>
            <a:ext cx="5767451" cy="19724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Arial"/>
              <a:buNone/>
              <a:defRPr b="1" sz="5400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1" type="subTitle"/>
          </p:nvPr>
        </p:nvSpPr>
        <p:spPr>
          <a:xfrm>
            <a:off x="454044" y="5283483"/>
            <a:ext cx="576745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1">
  <p:cSld name="Template 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+ Subtitle">
  <p:cSld name="Template + Sub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/>
          <p:nvPr>
            <p:ph type="title"/>
          </p:nvPr>
        </p:nvSpPr>
        <p:spPr>
          <a:xfrm>
            <a:off x="301752" y="248594"/>
            <a:ext cx="11585448" cy="400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" type="body"/>
          </p:nvPr>
        </p:nvSpPr>
        <p:spPr>
          <a:xfrm>
            <a:off x="301752" y="724845"/>
            <a:ext cx="11585448" cy="316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None/>
              <a:defRPr sz="1800">
                <a:solidFill>
                  <a:srgbClr val="ADADAD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">
  <p:cSld name="Content 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B" showMasterSp="0">
  <p:cSld name="Content 1B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65" name="Google Shape;6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3088" y="0"/>
            <a:ext cx="118689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/>
          <p:nvPr/>
        </p:nvSpPr>
        <p:spPr>
          <a:xfrm>
            <a:off x="0" y="-2381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91764"/>
                </a:srgbClr>
              </a:gs>
              <a:gs pos="64000">
                <a:srgbClr val="FFFFFF">
                  <a:alpha val="91764"/>
                </a:srgbClr>
              </a:gs>
              <a:gs pos="81000">
                <a:srgbClr val="FFFFFF">
                  <a:alpha val="4705"/>
                </a:srgbClr>
              </a:gs>
              <a:gs pos="100000">
                <a:srgbClr val="FFFFFF">
                  <a:alpha val="4705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9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9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 Acquis Consulting Group, L.L.C.</a:t>
            </a:r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69" name="Google Shape;6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6309968"/>
            <a:ext cx="881062" cy="3721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Google Shape;70;p9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" name="Google Shape;71;p9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9"/>
          <p:cNvSpPr/>
          <p:nvPr/>
        </p:nvSpPr>
        <p:spPr>
          <a:xfrm>
            <a:off x="0" y="6801692"/>
            <a:ext cx="12192000" cy="5630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C">
  <p:cSld name="Content 1C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0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0"/>
          <p:cNvSpPr/>
          <p:nvPr/>
        </p:nvSpPr>
        <p:spPr>
          <a:xfrm>
            <a:off x="0" y="0"/>
            <a:ext cx="12192000" cy="563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5.xml"/><Relationship Id="rId6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04800" y="266699"/>
            <a:ext cx="11582397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04800" y="1219200"/>
            <a:ext cx="11582394" cy="44123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304800" y="5768975"/>
            <a:ext cx="115824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85858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©2025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15" name="Google Shape;15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04800" y="6309968"/>
            <a:ext cx="881062" cy="3721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F26B43"/>
          </p15:clr>
        </p15:guide>
        <p15:guide id="2" pos="7488">
          <p15:clr>
            <a:srgbClr val="F26B43"/>
          </p15:clr>
        </p15:guide>
        <p15:guide id="3" orient="horz" pos="768">
          <p15:clr>
            <a:srgbClr val="F26B43"/>
          </p15:clr>
        </p15:guide>
        <p15:guide id="4" orient="horz" pos="3864">
          <p15:clr>
            <a:srgbClr val="F26B43"/>
          </p15:clr>
        </p15:guide>
        <p15:guide id="5" pos="96">
          <p15:clr>
            <a:srgbClr val="F26B43"/>
          </p15:clr>
        </p15:guide>
        <p15:guide id="6" pos="19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/>
          <p:nvPr/>
        </p:nvSpPr>
        <p:spPr>
          <a:xfrm>
            <a:off x="0" y="-2381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91764"/>
                </a:srgbClr>
              </a:gs>
              <a:gs pos="64000">
                <a:srgbClr val="FFFFFF">
                  <a:alpha val="91764"/>
                </a:srgbClr>
              </a:gs>
              <a:gs pos="81000">
                <a:srgbClr val="FFFFFF">
                  <a:alpha val="4705"/>
                </a:srgbClr>
              </a:gs>
              <a:gs pos="100000">
                <a:srgbClr val="FFFFFF">
                  <a:alpha val="4705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9"/>
          <p:cNvSpPr txBox="1"/>
          <p:nvPr>
            <p:ph type="title"/>
          </p:nvPr>
        </p:nvSpPr>
        <p:spPr>
          <a:xfrm>
            <a:off x="304800" y="266699"/>
            <a:ext cx="11582397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3" name="Google Shape;153;p19"/>
          <p:cNvSpPr txBox="1"/>
          <p:nvPr>
            <p:ph idx="1" type="body"/>
          </p:nvPr>
        </p:nvSpPr>
        <p:spPr>
          <a:xfrm>
            <a:off x="304800" y="1219200"/>
            <a:ext cx="11582394" cy="44123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19"/>
          <p:cNvSpPr txBox="1"/>
          <p:nvPr>
            <p:ph idx="11" type="ftr"/>
          </p:nvPr>
        </p:nvSpPr>
        <p:spPr>
          <a:xfrm>
            <a:off x="304800" y="5768975"/>
            <a:ext cx="115824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85858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19"/>
          <p:cNvSpPr/>
          <p:nvPr/>
        </p:nvSpPr>
        <p:spPr>
          <a:xfrm>
            <a:off x="0" y="0"/>
            <a:ext cx="12192000" cy="5630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104EA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9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©2025 Acquis Consulting Group, L.L.C.</a:t>
            </a:r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158" name="Google Shape;158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04800" y="6309968"/>
            <a:ext cx="881062" cy="3721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19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F26B43"/>
          </p15:clr>
        </p15:guide>
        <p15:guide id="2" pos="7488">
          <p15:clr>
            <a:srgbClr val="F26B43"/>
          </p15:clr>
        </p15:guide>
        <p15:guide id="3" orient="horz" pos="768">
          <p15:clr>
            <a:srgbClr val="F26B43"/>
          </p15:clr>
        </p15:guide>
        <p15:guide id="4" orient="horz" pos="3864">
          <p15:clr>
            <a:srgbClr val="F26B43"/>
          </p15:clr>
        </p15:guide>
        <p15:guide id="5" pos="96">
          <p15:clr>
            <a:srgbClr val="F26B43"/>
          </p15:clr>
        </p15:guide>
        <p15:guide id="6" pos="19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Relationship Id="rId4" Type="http://schemas.openxmlformats.org/officeDocument/2006/relationships/image" Target="../media/image24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Relationship Id="rId7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8.png"/><Relationship Id="rId9" Type="http://schemas.openxmlformats.org/officeDocument/2006/relationships/image" Target="../media/image21.jpg"/><Relationship Id="rId5" Type="http://schemas.openxmlformats.org/officeDocument/2006/relationships/image" Target="../media/image25.png"/><Relationship Id="rId6" Type="http://schemas.openxmlformats.org/officeDocument/2006/relationships/image" Target="../media/image19.png"/><Relationship Id="rId7" Type="http://schemas.openxmlformats.org/officeDocument/2006/relationships/image" Target="../media/image28.png"/><Relationship Id="rId8" Type="http://schemas.openxmlformats.org/officeDocument/2006/relationships/image" Target="../media/image2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9"/>
          <p:cNvSpPr/>
          <p:nvPr/>
        </p:nvSpPr>
        <p:spPr>
          <a:xfrm>
            <a:off x="8842444" y="635522"/>
            <a:ext cx="2806138" cy="3255542"/>
          </a:xfrm>
          <a:custGeom>
            <a:rect b="b" l="l" r="r" t="t"/>
            <a:pathLst>
              <a:path extrusionOk="0" h="995148" w="862934">
                <a:moveTo>
                  <a:pt x="31969" y="0"/>
                </a:moveTo>
                <a:lnTo>
                  <a:pt x="830965" y="0"/>
                </a:lnTo>
                <a:cubicBezTo>
                  <a:pt x="839444" y="0"/>
                  <a:pt x="847575" y="3368"/>
                  <a:pt x="853571" y="9363"/>
                </a:cubicBezTo>
                <a:cubicBezTo>
                  <a:pt x="859566" y="15359"/>
                  <a:pt x="862934" y="23490"/>
                  <a:pt x="862934" y="31969"/>
                </a:cubicBezTo>
                <a:lnTo>
                  <a:pt x="862934" y="963179"/>
                </a:lnTo>
                <a:cubicBezTo>
                  <a:pt x="862934" y="971658"/>
                  <a:pt x="859566" y="979789"/>
                  <a:pt x="853571" y="985784"/>
                </a:cubicBezTo>
                <a:cubicBezTo>
                  <a:pt x="847575" y="991780"/>
                  <a:pt x="839444" y="995148"/>
                  <a:pt x="830965" y="995148"/>
                </a:cubicBezTo>
                <a:lnTo>
                  <a:pt x="31969" y="995148"/>
                </a:lnTo>
                <a:cubicBezTo>
                  <a:pt x="23490" y="995148"/>
                  <a:pt x="15359" y="991780"/>
                  <a:pt x="9363" y="985784"/>
                </a:cubicBezTo>
                <a:cubicBezTo>
                  <a:pt x="3368" y="979789"/>
                  <a:pt x="0" y="971658"/>
                  <a:pt x="0" y="963179"/>
                </a:cubicBezTo>
                <a:lnTo>
                  <a:pt x="0" y="31969"/>
                </a:lnTo>
                <a:cubicBezTo>
                  <a:pt x="0" y="23490"/>
                  <a:pt x="3368" y="15359"/>
                  <a:pt x="9363" y="9363"/>
                </a:cubicBezTo>
                <a:cubicBezTo>
                  <a:pt x="15359" y="3368"/>
                  <a:pt x="23490" y="0"/>
                  <a:pt x="31969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5" name="Google Shape;295;p39"/>
          <p:cNvSpPr/>
          <p:nvPr/>
        </p:nvSpPr>
        <p:spPr>
          <a:xfrm>
            <a:off x="6102350" y="5588163"/>
            <a:ext cx="781175" cy="427515"/>
          </a:xfrm>
          <a:custGeom>
            <a:rect b="b" l="l" r="r" t="t"/>
            <a:pathLst>
              <a:path extrusionOk="0" h="641273" w="1171762">
                <a:moveTo>
                  <a:pt x="0" y="0"/>
                </a:moveTo>
                <a:lnTo>
                  <a:pt x="1171762" y="0"/>
                </a:lnTo>
                <a:lnTo>
                  <a:pt x="1171762" y="641273"/>
                </a:lnTo>
                <a:lnTo>
                  <a:pt x="0" y="6412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6" name="Google Shape;296;p39"/>
          <p:cNvSpPr/>
          <p:nvPr/>
        </p:nvSpPr>
        <p:spPr>
          <a:xfrm>
            <a:off x="543419" y="448091"/>
            <a:ext cx="1288775" cy="550134"/>
          </a:xfrm>
          <a:custGeom>
            <a:rect b="b" l="l" r="r" t="t"/>
            <a:pathLst>
              <a:path extrusionOk="0" h="825201" w="1933162">
                <a:moveTo>
                  <a:pt x="0" y="0"/>
                </a:moveTo>
                <a:lnTo>
                  <a:pt x="1933163" y="0"/>
                </a:lnTo>
                <a:lnTo>
                  <a:pt x="1933163" y="825200"/>
                </a:lnTo>
                <a:lnTo>
                  <a:pt x="0" y="825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7" name="Google Shape;297;p39"/>
          <p:cNvSpPr/>
          <p:nvPr/>
        </p:nvSpPr>
        <p:spPr>
          <a:xfrm>
            <a:off x="685223" y="6353460"/>
            <a:ext cx="121185" cy="123659"/>
          </a:xfrm>
          <a:custGeom>
            <a:rect b="b" l="l" r="r" t="t"/>
            <a:pathLst>
              <a:path extrusionOk="0" h="185488" w="181778">
                <a:moveTo>
                  <a:pt x="0" y="0"/>
                </a:moveTo>
                <a:lnTo>
                  <a:pt x="181778" y="0"/>
                </a:lnTo>
                <a:lnTo>
                  <a:pt x="181778" y="185488"/>
                </a:lnTo>
                <a:lnTo>
                  <a:pt x="0" y="1854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8" name="Google Shape;298;p39"/>
          <p:cNvSpPr txBox="1"/>
          <p:nvPr/>
        </p:nvSpPr>
        <p:spPr>
          <a:xfrm>
            <a:off x="685223" y="1724962"/>
            <a:ext cx="7733270" cy="1866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85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 AI in: </a:t>
            </a:r>
            <a:r>
              <a:rPr b="1" lang="en-US" sz="3600">
                <a:solidFill>
                  <a:srgbClr val="292A7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Life Sciences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i="1" lang="en-US" sz="20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i="1" sz="20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Designing and Building Agentic AI Teams for Life Sciences</a:t>
            </a:r>
            <a:br>
              <a:rPr b="1" lang="en-US" sz="16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i="1" lang="en-US" sz="16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Demo:</a:t>
            </a:r>
            <a:r>
              <a:rPr b="1" lang="en-US" sz="16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i="1" lang="en-US" sz="16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Identification, Synthesis, &amp; Reporting of Medical Insights</a:t>
            </a:r>
            <a:endParaRPr i="1" sz="1800">
              <a:solidFill>
                <a:srgbClr val="3469B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9" name="Google Shape;299;p39"/>
          <p:cNvSpPr txBox="1"/>
          <p:nvPr/>
        </p:nvSpPr>
        <p:spPr>
          <a:xfrm>
            <a:off x="852412" y="6334151"/>
            <a:ext cx="3326161" cy="1515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33">
                <a:solidFill>
                  <a:srgbClr val="201E1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Acquis Consulting. Private &amp; Confidential</a:t>
            </a:r>
            <a:endParaRPr/>
          </a:p>
        </p:txBody>
      </p:sp>
      <p:sp>
        <p:nvSpPr>
          <p:cNvPr id="300" name="Google Shape;300;p39"/>
          <p:cNvSpPr/>
          <p:nvPr/>
        </p:nvSpPr>
        <p:spPr>
          <a:xfrm>
            <a:off x="1944342" y="746723"/>
            <a:ext cx="1288775" cy="309607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1" name="Google Shape;301;p39"/>
          <p:cNvSpPr/>
          <p:nvPr/>
        </p:nvSpPr>
        <p:spPr>
          <a:xfrm>
            <a:off x="685223" y="4937296"/>
            <a:ext cx="830094" cy="31750"/>
          </a:xfrm>
          <a:custGeom>
            <a:rect b="b" l="l" r="r" t="t"/>
            <a:pathLst>
              <a:path extrusionOk="0" h="12543" w="327938">
                <a:moveTo>
                  <a:pt x="0" y="0"/>
                </a:moveTo>
                <a:lnTo>
                  <a:pt x="327938" y="0"/>
                </a:lnTo>
                <a:lnTo>
                  <a:pt x="327938" y="12543"/>
                </a:lnTo>
                <a:lnTo>
                  <a:pt x="0" y="12543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469B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2" name="Google Shape;302;p39"/>
          <p:cNvSpPr txBox="1"/>
          <p:nvPr/>
        </p:nvSpPr>
        <p:spPr>
          <a:xfrm>
            <a:off x="685223" y="4600545"/>
            <a:ext cx="4416248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Q4 – 2025</a:t>
            </a:r>
            <a:endParaRPr/>
          </a:p>
        </p:txBody>
      </p:sp>
      <p:pic>
        <p:nvPicPr>
          <p:cNvPr id="303" name="Google Shape;303;p39"/>
          <p:cNvPicPr preferRelativeResize="0"/>
          <p:nvPr/>
        </p:nvPicPr>
        <p:blipFill rotWithShape="1">
          <a:blip r:embed="rId7">
            <a:alphaModFix amt="35000"/>
          </a:blip>
          <a:srcRect b="0" l="0" r="0" t="0"/>
          <a:stretch/>
        </p:blipFill>
        <p:spPr>
          <a:xfrm>
            <a:off x="852412" y="3982952"/>
            <a:ext cx="10986408" cy="2692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8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1" name="Google Shape;691;p48"/>
          <p:cNvSpPr txBox="1"/>
          <p:nvPr/>
        </p:nvSpPr>
        <p:spPr>
          <a:xfrm>
            <a:off x="0" y="274526"/>
            <a:ext cx="12188825" cy="11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2300"/>
              <a:buFont typeface="Century Gothic"/>
              <a:buNone/>
            </a:pPr>
            <a:r>
              <a:rPr b="1" lang="en-US" sz="23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 Example Output –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2300"/>
              <a:buFont typeface="Century Gothic"/>
              <a:buNone/>
            </a:pPr>
            <a:r>
              <a:rPr b="1" lang="en-US" sz="23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 THREE THEMES FROM </a:t>
            </a:r>
            <a:r>
              <a:rPr b="1" lang="en-US" sz="2300">
                <a:solidFill>
                  <a:srgbClr val="5BAFA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HCP EDUCATION </a:t>
            </a:r>
            <a:r>
              <a:rPr b="1" lang="en-US" sz="23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t/>
            </a:r>
            <a:endParaRPr i="1" sz="2300" u="none" cap="none" strike="noStrike">
              <a:solidFill>
                <a:srgbClr val="2824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48"/>
          <p:cNvSpPr/>
          <p:nvPr/>
        </p:nvSpPr>
        <p:spPr>
          <a:xfrm>
            <a:off x="49802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48"/>
          <p:cNvSpPr/>
          <p:nvPr/>
        </p:nvSpPr>
        <p:spPr>
          <a:xfrm>
            <a:off x="49802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2E8881"/>
              </a:gs>
              <a:gs pos="100000">
                <a:srgbClr val="87D6C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4" name="Google Shape;694;p48"/>
          <p:cNvSpPr txBox="1"/>
          <p:nvPr/>
        </p:nvSpPr>
        <p:spPr>
          <a:xfrm>
            <a:off x="67762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1 key words  (with n-size)</a:t>
            </a:r>
            <a:endParaRPr b="1" sz="1400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5" name="Google Shape;695;p48"/>
          <p:cNvSpPr/>
          <p:nvPr/>
        </p:nvSpPr>
        <p:spPr>
          <a:xfrm rot="-5400000">
            <a:off x="413025" y="1960124"/>
            <a:ext cx="948600" cy="345000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/>
          </a:p>
        </p:txBody>
      </p:sp>
      <p:sp>
        <p:nvSpPr>
          <p:cNvPr id="696" name="Google Shape;696;p48"/>
          <p:cNvSpPr/>
          <p:nvPr/>
        </p:nvSpPr>
        <p:spPr>
          <a:xfrm>
            <a:off x="105991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i="1" lang="en-US" sz="1200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/>
          </a:p>
        </p:txBody>
      </p:sp>
      <p:sp>
        <p:nvSpPr>
          <p:cNvPr id="697" name="Google Shape;697;p48"/>
          <p:cNvSpPr/>
          <p:nvPr/>
        </p:nvSpPr>
        <p:spPr>
          <a:xfrm rot="-5400000">
            <a:off x="-133789" y="3556653"/>
            <a:ext cx="2042322" cy="345077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/>
          </a:p>
        </p:txBody>
      </p:sp>
      <p:sp>
        <p:nvSpPr>
          <p:cNvPr id="698" name="Google Shape;698;p48"/>
          <p:cNvSpPr/>
          <p:nvPr/>
        </p:nvSpPr>
        <p:spPr>
          <a:xfrm>
            <a:off x="105991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i="1" lang="en-US" sz="1200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i="1" sz="1200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9" name="Google Shape;699;p48"/>
          <p:cNvSpPr/>
          <p:nvPr/>
        </p:nvSpPr>
        <p:spPr>
          <a:xfrm rot="-5400000">
            <a:off x="259734" y="5306551"/>
            <a:ext cx="1255276" cy="345077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/>
          </a:p>
        </p:txBody>
      </p:sp>
      <p:sp>
        <p:nvSpPr>
          <p:cNvPr id="700" name="Google Shape;700;p48"/>
          <p:cNvSpPr/>
          <p:nvPr/>
        </p:nvSpPr>
        <p:spPr>
          <a:xfrm>
            <a:off x="105991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i="1" lang="en-US" sz="1200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/>
          </a:p>
        </p:txBody>
      </p:sp>
      <p:sp>
        <p:nvSpPr>
          <p:cNvPr id="701" name="Google Shape;701;p48"/>
          <p:cNvSpPr/>
          <p:nvPr/>
        </p:nvSpPr>
        <p:spPr>
          <a:xfrm>
            <a:off x="431861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48"/>
          <p:cNvSpPr/>
          <p:nvPr/>
        </p:nvSpPr>
        <p:spPr>
          <a:xfrm>
            <a:off x="431861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2E8881"/>
              </a:gs>
              <a:gs pos="100000">
                <a:srgbClr val="87D6C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3" name="Google Shape;703;p48"/>
          <p:cNvSpPr txBox="1"/>
          <p:nvPr/>
        </p:nvSpPr>
        <p:spPr>
          <a:xfrm>
            <a:off x="449821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2 key words  (with n-size)</a:t>
            </a:r>
            <a:endParaRPr b="1" sz="1400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4" name="Google Shape;704;p48"/>
          <p:cNvSpPr/>
          <p:nvPr/>
        </p:nvSpPr>
        <p:spPr>
          <a:xfrm rot="-5400000">
            <a:off x="4218025" y="1944524"/>
            <a:ext cx="979800" cy="345000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/>
          </a:p>
        </p:txBody>
      </p:sp>
      <p:sp>
        <p:nvSpPr>
          <p:cNvPr id="705" name="Google Shape;705;p48"/>
          <p:cNvSpPr/>
          <p:nvPr/>
        </p:nvSpPr>
        <p:spPr>
          <a:xfrm>
            <a:off x="488050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i="1" lang="en-US" sz="1200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i="1" sz="1200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6" name="Google Shape;706;p48"/>
          <p:cNvSpPr/>
          <p:nvPr/>
        </p:nvSpPr>
        <p:spPr>
          <a:xfrm rot="-5400000">
            <a:off x="3686802" y="3556653"/>
            <a:ext cx="2042322" cy="345077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/>
          </a:p>
        </p:txBody>
      </p:sp>
      <p:sp>
        <p:nvSpPr>
          <p:cNvPr id="707" name="Google Shape;707;p48"/>
          <p:cNvSpPr/>
          <p:nvPr/>
        </p:nvSpPr>
        <p:spPr>
          <a:xfrm>
            <a:off x="488050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i="1" lang="en-US" sz="1200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i="1" sz="1200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8" name="Google Shape;708;p48"/>
          <p:cNvSpPr/>
          <p:nvPr/>
        </p:nvSpPr>
        <p:spPr>
          <a:xfrm rot="-5400000">
            <a:off x="4080324" y="5306551"/>
            <a:ext cx="1255276" cy="345077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/>
          </a:p>
        </p:txBody>
      </p:sp>
      <p:sp>
        <p:nvSpPr>
          <p:cNvPr id="709" name="Google Shape;709;p48"/>
          <p:cNvSpPr/>
          <p:nvPr/>
        </p:nvSpPr>
        <p:spPr>
          <a:xfrm>
            <a:off x="488050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i="1" lang="en-US" sz="1200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i="1" sz="1200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0" name="Google Shape;710;p48"/>
          <p:cNvSpPr/>
          <p:nvPr/>
        </p:nvSpPr>
        <p:spPr>
          <a:xfrm>
            <a:off x="813920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48"/>
          <p:cNvSpPr/>
          <p:nvPr/>
        </p:nvSpPr>
        <p:spPr>
          <a:xfrm>
            <a:off x="813920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2E8881"/>
              </a:gs>
              <a:gs pos="100000">
                <a:srgbClr val="87D6C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2" name="Google Shape;712;p48"/>
          <p:cNvSpPr txBox="1"/>
          <p:nvPr/>
        </p:nvSpPr>
        <p:spPr>
          <a:xfrm>
            <a:off x="831880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3 key words  (with n-size)</a:t>
            </a:r>
            <a:endParaRPr b="1" sz="1400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3" name="Google Shape;713;p48"/>
          <p:cNvSpPr/>
          <p:nvPr/>
        </p:nvSpPr>
        <p:spPr>
          <a:xfrm rot="-5400000">
            <a:off x="8062025" y="1967924"/>
            <a:ext cx="933000" cy="345000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lang="en-US" sz="1000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/>
          </a:p>
        </p:txBody>
      </p:sp>
      <p:sp>
        <p:nvSpPr>
          <p:cNvPr id="714" name="Google Shape;714;p48"/>
          <p:cNvSpPr/>
          <p:nvPr/>
        </p:nvSpPr>
        <p:spPr>
          <a:xfrm>
            <a:off x="870109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5" name="Google Shape;715;p48"/>
          <p:cNvSpPr/>
          <p:nvPr/>
        </p:nvSpPr>
        <p:spPr>
          <a:xfrm rot="-5400000">
            <a:off x="7507391" y="3556653"/>
            <a:ext cx="2042322" cy="345077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lang="en-US" sz="1000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/>
          </a:p>
        </p:txBody>
      </p:sp>
      <p:sp>
        <p:nvSpPr>
          <p:cNvPr id="716" name="Google Shape;716;p48"/>
          <p:cNvSpPr/>
          <p:nvPr/>
        </p:nvSpPr>
        <p:spPr>
          <a:xfrm>
            <a:off x="870109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7" name="Google Shape;717;p48"/>
          <p:cNvSpPr/>
          <p:nvPr/>
        </p:nvSpPr>
        <p:spPr>
          <a:xfrm rot="-5400000">
            <a:off x="7900914" y="5306551"/>
            <a:ext cx="1255276" cy="345077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lang="en-US" sz="1000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/>
          </a:p>
        </p:txBody>
      </p:sp>
      <p:sp>
        <p:nvSpPr>
          <p:cNvPr id="718" name="Google Shape;718;p48"/>
          <p:cNvSpPr/>
          <p:nvPr/>
        </p:nvSpPr>
        <p:spPr>
          <a:xfrm>
            <a:off x="870109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49"/>
          <p:cNvSpPr txBox="1"/>
          <p:nvPr/>
        </p:nvSpPr>
        <p:spPr>
          <a:xfrm>
            <a:off x="0" y="274526"/>
            <a:ext cx="1218882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2200"/>
              <a:buFont typeface="Century Gothic"/>
              <a:buNone/>
            </a:pPr>
            <a:r>
              <a:rPr b="1" i="1" lang="en-US" sz="2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ACQUIS IS DIFFERENT KIND OF CONSULTANCY THAT </a:t>
            </a:r>
            <a:r>
              <a:rPr b="1" i="1" lang="en-US" sz="2200" u="sng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BRIDGES</a:t>
            </a:r>
            <a:r>
              <a:rPr b="1" i="1" lang="en-US" sz="2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MULTI-DOMAIN EXPERTISE TO </a:t>
            </a:r>
            <a:r>
              <a:rPr b="1" i="1" lang="en-US" sz="2200" u="sng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BUILD</a:t>
            </a:r>
            <a:r>
              <a:rPr b="1" i="1" lang="en-US" sz="2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i="1" lang="en-US" sz="22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AI-READY LIFE SCIENCE </a:t>
            </a:r>
            <a:r>
              <a:rPr b="1" i="1" lang="en-US" sz="2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ORGANIZATIONS</a:t>
            </a:r>
            <a:endParaRPr b="1" i="1" sz="2200" u="none" cap="none" strike="noStrike">
              <a:solidFill>
                <a:srgbClr val="2824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49"/>
          <p:cNvSpPr/>
          <p:nvPr/>
        </p:nvSpPr>
        <p:spPr>
          <a:xfrm>
            <a:off x="3354947" y="4891720"/>
            <a:ext cx="4660900" cy="820738"/>
          </a:xfrm>
          <a:custGeom>
            <a:rect b="b" l="l" r="r" t="t"/>
            <a:pathLst>
              <a:path extrusionOk="0" h="517" w="2936">
                <a:moveTo>
                  <a:pt x="1468" y="0"/>
                </a:moveTo>
                <a:lnTo>
                  <a:pt x="873" y="0"/>
                </a:lnTo>
                <a:lnTo>
                  <a:pt x="0" y="517"/>
                </a:lnTo>
                <a:lnTo>
                  <a:pt x="1464" y="517"/>
                </a:lnTo>
                <a:lnTo>
                  <a:pt x="2936" y="517"/>
                </a:lnTo>
                <a:lnTo>
                  <a:pt x="2055" y="0"/>
                </a:lnTo>
                <a:lnTo>
                  <a:pt x="1468" y="0"/>
                </a:lnTo>
                <a:close/>
              </a:path>
            </a:pathLst>
          </a:custGeom>
          <a:solidFill>
            <a:srgbClr val="2383C1"/>
          </a:solidFill>
          <a:ln cap="flat" cmpd="sng" w="9525">
            <a:solidFill>
              <a:srgbClr val="2383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49"/>
          <p:cNvSpPr/>
          <p:nvPr/>
        </p:nvSpPr>
        <p:spPr>
          <a:xfrm rot="-7200000">
            <a:off x="3295898" y="1551618"/>
            <a:ext cx="2312988" cy="4037013"/>
          </a:xfrm>
          <a:custGeom>
            <a:rect b="b" l="l" r="r" t="t"/>
            <a:pathLst>
              <a:path extrusionOk="0" h="2523" w="1457">
                <a:moveTo>
                  <a:pt x="289" y="1513"/>
                </a:moveTo>
                <a:lnTo>
                  <a:pt x="573" y="2005"/>
                </a:lnTo>
                <a:lnTo>
                  <a:pt x="1457" y="2523"/>
                </a:lnTo>
                <a:lnTo>
                  <a:pt x="728" y="1262"/>
                </a:lnTo>
                <a:lnTo>
                  <a:pt x="0" y="0"/>
                </a:lnTo>
                <a:lnTo>
                  <a:pt x="0" y="1013"/>
                </a:lnTo>
                <a:lnTo>
                  <a:pt x="289" y="1513"/>
                </a:lnTo>
                <a:close/>
              </a:path>
            </a:pathLst>
          </a:custGeom>
          <a:solidFill>
            <a:srgbClr val="104EA3"/>
          </a:solidFill>
          <a:ln cap="flat" cmpd="sng" w="9525">
            <a:solidFill>
              <a:srgbClr val="104E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49"/>
          <p:cNvSpPr/>
          <p:nvPr/>
        </p:nvSpPr>
        <p:spPr>
          <a:xfrm rot="-7200000">
            <a:off x="4238367" y="3361589"/>
            <a:ext cx="4660900" cy="820738"/>
          </a:xfrm>
          <a:custGeom>
            <a:rect b="b" l="l" r="r" t="t"/>
            <a:pathLst>
              <a:path extrusionOk="0" h="517" w="2936">
                <a:moveTo>
                  <a:pt x="1468" y="0"/>
                </a:moveTo>
                <a:lnTo>
                  <a:pt x="873" y="0"/>
                </a:lnTo>
                <a:lnTo>
                  <a:pt x="0" y="517"/>
                </a:lnTo>
                <a:lnTo>
                  <a:pt x="1464" y="517"/>
                </a:lnTo>
                <a:lnTo>
                  <a:pt x="2936" y="517"/>
                </a:lnTo>
                <a:lnTo>
                  <a:pt x="2055" y="0"/>
                </a:lnTo>
                <a:lnTo>
                  <a:pt x="1468" y="0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104E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49"/>
          <p:cNvSpPr txBox="1"/>
          <p:nvPr/>
        </p:nvSpPr>
        <p:spPr>
          <a:xfrm>
            <a:off x="4278890" y="4997295"/>
            <a:ext cx="2813015" cy="59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TECHNICAL CAPABILITIES </a:t>
            </a:r>
            <a:b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 BUILD AND INTEGRATE TOOLS, AUTOMATIONS, AND AI SOLUTIONS</a:t>
            </a:r>
            <a:endParaRPr/>
          </a:p>
        </p:txBody>
      </p:sp>
      <p:sp>
        <p:nvSpPr>
          <p:cNvPr id="728" name="Google Shape;728;p49"/>
          <p:cNvSpPr txBox="1"/>
          <p:nvPr/>
        </p:nvSpPr>
        <p:spPr>
          <a:xfrm rot="-3600000">
            <a:off x="3223701" y="3554795"/>
            <a:ext cx="3039966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LIFE SCIENCE EXPERTISE ACROSS </a:t>
            </a:r>
            <a:b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R&amp;D x MEDICAL x COMMERCIAL</a:t>
            </a:r>
            <a:endParaRPr/>
          </a:p>
        </p:txBody>
      </p:sp>
      <p:sp>
        <p:nvSpPr>
          <p:cNvPr id="729" name="Google Shape;729;p49"/>
          <p:cNvSpPr txBox="1"/>
          <p:nvPr/>
        </p:nvSpPr>
        <p:spPr>
          <a:xfrm rot="3600000">
            <a:off x="4695525" y="3556445"/>
            <a:ext cx="3823347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4EA3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ACUMEN IN BUILDING OPERATING MODELS, FUNCTIONS &amp; COMPANIES</a:t>
            </a:r>
            <a:endParaRPr/>
          </a:p>
        </p:txBody>
      </p:sp>
      <p:sp>
        <p:nvSpPr>
          <p:cNvPr id="730" name="Google Shape;730;p49"/>
          <p:cNvSpPr txBox="1"/>
          <p:nvPr/>
        </p:nvSpPr>
        <p:spPr>
          <a:xfrm>
            <a:off x="306947" y="1480430"/>
            <a:ext cx="4398773" cy="782060"/>
          </a:xfrm>
          <a:prstGeom prst="rect">
            <a:avLst/>
          </a:prstGeom>
          <a:solidFill>
            <a:srgbClr val="104EA3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 therapeutic expertise across R&amp;D, Medical, and Commercial functions – we understand the science, the patients, and the business drivers behind every decision.</a:t>
            </a:r>
            <a:endParaRPr/>
          </a:p>
        </p:txBody>
      </p:sp>
      <p:sp>
        <p:nvSpPr>
          <p:cNvPr id="731" name="Google Shape;731;p49"/>
          <p:cNvSpPr txBox="1"/>
          <p:nvPr/>
        </p:nvSpPr>
        <p:spPr>
          <a:xfrm>
            <a:off x="3235417" y="5763160"/>
            <a:ext cx="489995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3C1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Design, build, and integrate technology solutions + agentic AI workflows that don’t just streamline tasks, but work as dynamic teammates automating core activities inside core LS functions</a:t>
            </a:r>
            <a:endParaRPr/>
          </a:p>
        </p:txBody>
      </p:sp>
      <p:sp>
        <p:nvSpPr>
          <p:cNvPr id="732" name="Google Shape;732;p49"/>
          <p:cNvSpPr txBox="1"/>
          <p:nvPr/>
        </p:nvSpPr>
        <p:spPr>
          <a:xfrm>
            <a:off x="6778718" y="1480430"/>
            <a:ext cx="5127160" cy="782060"/>
          </a:xfrm>
          <a:prstGeom prst="rect">
            <a:avLst/>
          </a:prstGeom>
          <a:noFill/>
          <a:ln cap="flat" cmpd="sng" w="9525">
            <a:solidFill>
              <a:srgbClr val="104E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4EA3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Decades of proven success in shaping life science organizations, aligning strategy with execution, and building scalable operating models in complex operating environments.</a:t>
            </a:r>
            <a:endParaRPr/>
          </a:p>
        </p:txBody>
      </p:sp>
      <p:pic>
        <p:nvPicPr>
          <p:cNvPr descr="A close up of a sign&#10;&#10;Description automatically generated" id="733" name="Google Shape;73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4866" y="3875599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49"/>
          <p:cNvSpPr txBox="1"/>
          <p:nvPr/>
        </p:nvSpPr>
        <p:spPr>
          <a:xfrm>
            <a:off x="4992991" y="4288243"/>
            <a:ext cx="154957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69B1"/>
              </a:buClr>
              <a:buSzPts val="1050"/>
              <a:buFont typeface="Century Gothic"/>
              <a:buNone/>
            </a:pPr>
            <a:r>
              <a:rPr i="0" lang="en-US" sz="105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br>
              <a:rPr i="0" lang="en-US" sz="105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i="0" sz="200" u="none" cap="none" strike="noStrike">
              <a:solidFill>
                <a:srgbClr val="3469B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69B1"/>
              </a:buClr>
              <a:buSzPts val="1050"/>
              <a:buFont typeface="Century Gothic"/>
              <a:buNone/>
            </a:pPr>
            <a:r>
              <a:rPr b="1" i="0" lang="en-US" sz="105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PYRAMID</a:t>
            </a:r>
            <a:endParaRPr b="1" i="0" sz="1050" u="none" cap="none" strike="noStrike">
              <a:solidFill>
                <a:srgbClr val="3469B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5" name="Google Shape;735;p49"/>
          <p:cNvGrpSpPr/>
          <p:nvPr/>
        </p:nvGrpSpPr>
        <p:grpSpPr>
          <a:xfrm>
            <a:off x="7326644" y="3416183"/>
            <a:ext cx="853715" cy="901724"/>
            <a:chOff x="3513322" y="2486214"/>
            <a:chExt cx="954599" cy="1033484"/>
          </a:xfrm>
        </p:grpSpPr>
        <p:grpSp>
          <p:nvGrpSpPr>
            <p:cNvPr id="736" name="Google Shape;736;p49"/>
            <p:cNvGrpSpPr/>
            <p:nvPr/>
          </p:nvGrpSpPr>
          <p:grpSpPr>
            <a:xfrm>
              <a:off x="3881733" y="2974193"/>
              <a:ext cx="194194" cy="207487"/>
              <a:chOff x="6673854" y="2507796"/>
              <a:chExt cx="3493293" cy="3112296"/>
            </a:xfrm>
          </p:grpSpPr>
          <p:sp>
            <p:nvSpPr>
              <p:cNvPr id="737" name="Google Shape;73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0" name="Google Shape;740;p49"/>
            <p:cNvGrpSpPr/>
            <p:nvPr/>
          </p:nvGrpSpPr>
          <p:grpSpPr>
            <a:xfrm>
              <a:off x="3978830" y="3016209"/>
              <a:ext cx="194194" cy="207487"/>
              <a:chOff x="6673854" y="2507796"/>
              <a:chExt cx="3493293" cy="3112296"/>
            </a:xfrm>
          </p:grpSpPr>
          <p:sp>
            <p:nvSpPr>
              <p:cNvPr id="741" name="Google Shape;74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4" name="Google Shape;744;p49"/>
            <p:cNvGrpSpPr/>
            <p:nvPr/>
          </p:nvGrpSpPr>
          <p:grpSpPr>
            <a:xfrm>
              <a:off x="4075927" y="3058226"/>
              <a:ext cx="194194" cy="207487"/>
              <a:chOff x="6673854" y="2507796"/>
              <a:chExt cx="3493293" cy="3112296"/>
            </a:xfrm>
          </p:grpSpPr>
          <p:sp>
            <p:nvSpPr>
              <p:cNvPr id="745" name="Google Shape;74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8" name="Google Shape;748;p49"/>
            <p:cNvGrpSpPr/>
            <p:nvPr/>
          </p:nvGrpSpPr>
          <p:grpSpPr>
            <a:xfrm>
              <a:off x="3881733" y="2851478"/>
              <a:ext cx="194194" cy="207487"/>
              <a:chOff x="6673854" y="2507796"/>
              <a:chExt cx="3493293" cy="3112296"/>
            </a:xfrm>
          </p:grpSpPr>
          <p:sp>
            <p:nvSpPr>
              <p:cNvPr id="749" name="Google Shape;74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0" name="Google Shape;75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" name="Google Shape;75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2" name="Google Shape;752;p49"/>
            <p:cNvGrpSpPr/>
            <p:nvPr/>
          </p:nvGrpSpPr>
          <p:grpSpPr>
            <a:xfrm>
              <a:off x="3978830" y="2893494"/>
              <a:ext cx="194194" cy="207487"/>
              <a:chOff x="6673854" y="2507796"/>
              <a:chExt cx="3493293" cy="3112296"/>
            </a:xfrm>
          </p:grpSpPr>
          <p:sp>
            <p:nvSpPr>
              <p:cNvPr id="753" name="Google Shape;75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6" name="Google Shape;756;p49"/>
            <p:cNvGrpSpPr/>
            <p:nvPr/>
          </p:nvGrpSpPr>
          <p:grpSpPr>
            <a:xfrm>
              <a:off x="4075927" y="2935511"/>
              <a:ext cx="194194" cy="207487"/>
              <a:chOff x="6673854" y="2507796"/>
              <a:chExt cx="3493293" cy="3112296"/>
            </a:xfrm>
          </p:grpSpPr>
          <p:sp>
            <p:nvSpPr>
              <p:cNvPr id="757" name="Google Shape;75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0" name="Google Shape;760;p49"/>
            <p:cNvGrpSpPr/>
            <p:nvPr/>
          </p:nvGrpSpPr>
          <p:grpSpPr>
            <a:xfrm>
              <a:off x="3881733" y="2728764"/>
              <a:ext cx="194194" cy="207487"/>
              <a:chOff x="6673852" y="2507796"/>
              <a:chExt cx="3493295" cy="3112291"/>
            </a:xfrm>
          </p:grpSpPr>
          <p:sp>
            <p:nvSpPr>
              <p:cNvPr id="761" name="Google Shape;761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762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3" name="Google Shape;763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4" name="Google Shape;764;p49"/>
            <p:cNvGrpSpPr/>
            <p:nvPr/>
          </p:nvGrpSpPr>
          <p:grpSpPr>
            <a:xfrm>
              <a:off x="3978830" y="2770780"/>
              <a:ext cx="194194" cy="207487"/>
              <a:chOff x="6673854" y="2507796"/>
              <a:chExt cx="3493293" cy="3112296"/>
            </a:xfrm>
          </p:grpSpPr>
          <p:sp>
            <p:nvSpPr>
              <p:cNvPr id="765" name="Google Shape;76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8" name="Google Shape;768;p49"/>
            <p:cNvGrpSpPr/>
            <p:nvPr/>
          </p:nvGrpSpPr>
          <p:grpSpPr>
            <a:xfrm>
              <a:off x="4075927" y="2812796"/>
              <a:ext cx="194194" cy="207487"/>
              <a:chOff x="6673854" y="2507796"/>
              <a:chExt cx="3493293" cy="3112296"/>
            </a:xfrm>
          </p:grpSpPr>
          <p:sp>
            <p:nvSpPr>
              <p:cNvPr id="769" name="Google Shape;76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2" name="Google Shape;772;p49"/>
            <p:cNvGrpSpPr/>
            <p:nvPr/>
          </p:nvGrpSpPr>
          <p:grpSpPr>
            <a:xfrm>
              <a:off x="3881446" y="2606737"/>
              <a:ext cx="194195" cy="207488"/>
              <a:chOff x="6673852" y="2507796"/>
              <a:chExt cx="3493295" cy="3112292"/>
            </a:xfrm>
          </p:grpSpPr>
          <p:sp>
            <p:nvSpPr>
              <p:cNvPr id="773" name="Google Shape;773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6" name="Google Shape;776;p49"/>
            <p:cNvGrpSpPr/>
            <p:nvPr/>
          </p:nvGrpSpPr>
          <p:grpSpPr>
            <a:xfrm>
              <a:off x="3978542" y="2648753"/>
              <a:ext cx="194194" cy="207488"/>
              <a:chOff x="6673854" y="2507796"/>
              <a:chExt cx="3493293" cy="3112295"/>
            </a:xfrm>
          </p:grpSpPr>
          <p:sp>
            <p:nvSpPr>
              <p:cNvPr id="777" name="Google Shape;77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0" name="Google Shape;780;p49"/>
            <p:cNvGrpSpPr/>
            <p:nvPr/>
          </p:nvGrpSpPr>
          <p:grpSpPr>
            <a:xfrm>
              <a:off x="4075639" y="2690770"/>
              <a:ext cx="194194" cy="207488"/>
              <a:chOff x="6673854" y="2507796"/>
              <a:chExt cx="3493293" cy="3112295"/>
            </a:xfrm>
          </p:grpSpPr>
          <p:sp>
            <p:nvSpPr>
              <p:cNvPr id="781" name="Google Shape;78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4" name="Google Shape;784;p49"/>
            <p:cNvGrpSpPr/>
            <p:nvPr/>
          </p:nvGrpSpPr>
          <p:grpSpPr>
            <a:xfrm>
              <a:off x="4174496" y="3100486"/>
              <a:ext cx="194194" cy="207487"/>
              <a:chOff x="6673854" y="2507796"/>
              <a:chExt cx="3493293" cy="3112295"/>
            </a:xfrm>
          </p:grpSpPr>
          <p:sp>
            <p:nvSpPr>
              <p:cNvPr id="785" name="Google Shape;78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8" name="Google Shape;788;p49"/>
            <p:cNvGrpSpPr/>
            <p:nvPr/>
          </p:nvGrpSpPr>
          <p:grpSpPr>
            <a:xfrm>
              <a:off x="4174496" y="2977771"/>
              <a:ext cx="194194" cy="207487"/>
              <a:chOff x="6673854" y="2507796"/>
              <a:chExt cx="3493293" cy="3112295"/>
            </a:xfrm>
          </p:grpSpPr>
          <p:sp>
            <p:nvSpPr>
              <p:cNvPr id="789" name="Google Shape;78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2" name="Google Shape;792;p49"/>
            <p:cNvGrpSpPr/>
            <p:nvPr/>
          </p:nvGrpSpPr>
          <p:grpSpPr>
            <a:xfrm>
              <a:off x="4174496" y="2855056"/>
              <a:ext cx="194194" cy="207487"/>
              <a:chOff x="6673854" y="2507796"/>
              <a:chExt cx="3493293" cy="3112295"/>
            </a:xfrm>
          </p:grpSpPr>
          <p:sp>
            <p:nvSpPr>
              <p:cNvPr id="793" name="Google Shape;79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6" name="Google Shape;796;p49"/>
            <p:cNvGrpSpPr/>
            <p:nvPr/>
          </p:nvGrpSpPr>
          <p:grpSpPr>
            <a:xfrm>
              <a:off x="4174210" y="2733030"/>
              <a:ext cx="194194" cy="207487"/>
              <a:chOff x="6673854" y="2507796"/>
              <a:chExt cx="3493293" cy="3112295"/>
            </a:xfrm>
          </p:grpSpPr>
          <p:sp>
            <p:nvSpPr>
              <p:cNvPr id="797" name="Google Shape;79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0" name="Google Shape;800;p49"/>
            <p:cNvGrpSpPr/>
            <p:nvPr/>
          </p:nvGrpSpPr>
          <p:grpSpPr>
            <a:xfrm>
              <a:off x="4273726" y="3144597"/>
              <a:ext cx="194195" cy="207487"/>
              <a:chOff x="6673854" y="2507796"/>
              <a:chExt cx="3493293" cy="3112295"/>
            </a:xfrm>
          </p:grpSpPr>
          <p:sp>
            <p:nvSpPr>
              <p:cNvPr id="801" name="Google Shape;80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4" name="Google Shape;804;p49"/>
            <p:cNvGrpSpPr/>
            <p:nvPr/>
          </p:nvGrpSpPr>
          <p:grpSpPr>
            <a:xfrm>
              <a:off x="4273726" y="3021881"/>
              <a:ext cx="194195" cy="207487"/>
              <a:chOff x="6673854" y="2507796"/>
              <a:chExt cx="3493293" cy="3112295"/>
            </a:xfrm>
          </p:grpSpPr>
          <p:sp>
            <p:nvSpPr>
              <p:cNvPr id="805" name="Google Shape;80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8" name="Google Shape;808;p49"/>
            <p:cNvGrpSpPr/>
            <p:nvPr/>
          </p:nvGrpSpPr>
          <p:grpSpPr>
            <a:xfrm>
              <a:off x="4273726" y="2899166"/>
              <a:ext cx="194195" cy="207487"/>
              <a:chOff x="6673854" y="2507796"/>
              <a:chExt cx="3493293" cy="3112295"/>
            </a:xfrm>
          </p:grpSpPr>
          <p:sp>
            <p:nvSpPr>
              <p:cNvPr id="809" name="Google Shape;80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12" name="Google Shape;812;p49"/>
            <p:cNvGrpSpPr/>
            <p:nvPr/>
          </p:nvGrpSpPr>
          <p:grpSpPr>
            <a:xfrm>
              <a:off x="4273440" y="2777140"/>
              <a:ext cx="194195" cy="207487"/>
              <a:chOff x="6673854" y="2507796"/>
              <a:chExt cx="3493293" cy="3112295"/>
            </a:xfrm>
          </p:grpSpPr>
          <p:sp>
            <p:nvSpPr>
              <p:cNvPr id="813" name="Google Shape;81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16" name="Google Shape;816;p49"/>
            <p:cNvGrpSpPr/>
            <p:nvPr/>
          </p:nvGrpSpPr>
          <p:grpSpPr>
            <a:xfrm>
              <a:off x="3879847" y="2486214"/>
              <a:ext cx="194195" cy="207488"/>
              <a:chOff x="6673852" y="2507796"/>
              <a:chExt cx="3493295" cy="3112292"/>
            </a:xfrm>
          </p:grpSpPr>
          <p:sp>
            <p:nvSpPr>
              <p:cNvPr id="817" name="Google Shape;817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0" name="Google Shape;820;p49"/>
            <p:cNvGrpSpPr/>
            <p:nvPr/>
          </p:nvGrpSpPr>
          <p:grpSpPr>
            <a:xfrm>
              <a:off x="3976943" y="2528230"/>
              <a:ext cx="194194" cy="207488"/>
              <a:chOff x="6673854" y="2507796"/>
              <a:chExt cx="3493293" cy="3112295"/>
            </a:xfrm>
          </p:grpSpPr>
          <p:sp>
            <p:nvSpPr>
              <p:cNvPr id="821" name="Google Shape;82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4" name="Google Shape;824;p49"/>
            <p:cNvGrpSpPr/>
            <p:nvPr/>
          </p:nvGrpSpPr>
          <p:grpSpPr>
            <a:xfrm>
              <a:off x="4074041" y="2570247"/>
              <a:ext cx="194194" cy="207488"/>
              <a:chOff x="6673854" y="2507796"/>
              <a:chExt cx="3493293" cy="3112295"/>
            </a:xfrm>
          </p:grpSpPr>
          <p:sp>
            <p:nvSpPr>
              <p:cNvPr id="825" name="Google Shape;82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8" name="Google Shape;828;p49"/>
            <p:cNvGrpSpPr/>
            <p:nvPr/>
          </p:nvGrpSpPr>
          <p:grpSpPr>
            <a:xfrm>
              <a:off x="4172611" y="2612507"/>
              <a:ext cx="194194" cy="207487"/>
              <a:chOff x="6673854" y="2507796"/>
              <a:chExt cx="3493293" cy="3112295"/>
            </a:xfrm>
          </p:grpSpPr>
          <p:sp>
            <p:nvSpPr>
              <p:cNvPr id="829" name="Google Shape;82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2" name="Google Shape;832;p49"/>
            <p:cNvGrpSpPr/>
            <p:nvPr/>
          </p:nvGrpSpPr>
          <p:grpSpPr>
            <a:xfrm>
              <a:off x="4271841" y="2656617"/>
              <a:ext cx="194195" cy="207487"/>
              <a:chOff x="6673854" y="2507796"/>
              <a:chExt cx="3493293" cy="3112295"/>
            </a:xfrm>
          </p:grpSpPr>
          <p:sp>
            <p:nvSpPr>
              <p:cNvPr id="833" name="Google Shape;83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" name="Google Shape;83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6" name="Google Shape;836;p49"/>
            <p:cNvGrpSpPr/>
            <p:nvPr/>
          </p:nvGrpSpPr>
          <p:grpSpPr>
            <a:xfrm>
              <a:off x="3790100" y="3016096"/>
              <a:ext cx="194194" cy="207487"/>
              <a:chOff x="6673854" y="2507796"/>
              <a:chExt cx="3493293" cy="3112296"/>
            </a:xfrm>
          </p:grpSpPr>
          <p:sp>
            <p:nvSpPr>
              <p:cNvPr id="837" name="Google Shape;83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0" name="Google Shape;840;p49"/>
            <p:cNvGrpSpPr/>
            <p:nvPr/>
          </p:nvGrpSpPr>
          <p:grpSpPr>
            <a:xfrm>
              <a:off x="3887198" y="3058112"/>
              <a:ext cx="194194" cy="207487"/>
              <a:chOff x="6673854" y="2507796"/>
              <a:chExt cx="3493293" cy="3112296"/>
            </a:xfrm>
          </p:grpSpPr>
          <p:sp>
            <p:nvSpPr>
              <p:cNvPr id="841" name="Google Shape;84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4" name="Google Shape;844;p49"/>
            <p:cNvGrpSpPr/>
            <p:nvPr/>
          </p:nvGrpSpPr>
          <p:grpSpPr>
            <a:xfrm>
              <a:off x="3984295" y="3100129"/>
              <a:ext cx="194194" cy="207487"/>
              <a:chOff x="6673854" y="2507796"/>
              <a:chExt cx="3493293" cy="3112296"/>
            </a:xfrm>
          </p:grpSpPr>
          <p:sp>
            <p:nvSpPr>
              <p:cNvPr id="845" name="Google Shape;84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8" name="Google Shape;848;p49"/>
            <p:cNvGrpSpPr/>
            <p:nvPr/>
          </p:nvGrpSpPr>
          <p:grpSpPr>
            <a:xfrm>
              <a:off x="3790100" y="2893382"/>
              <a:ext cx="194194" cy="207487"/>
              <a:chOff x="6673854" y="2507796"/>
              <a:chExt cx="3493293" cy="3112296"/>
            </a:xfrm>
          </p:grpSpPr>
          <p:sp>
            <p:nvSpPr>
              <p:cNvPr id="849" name="Google Shape;84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2" name="Google Shape;852;p49"/>
            <p:cNvGrpSpPr/>
            <p:nvPr/>
          </p:nvGrpSpPr>
          <p:grpSpPr>
            <a:xfrm>
              <a:off x="3887198" y="2935398"/>
              <a:ext cx="194194" cy="207487"/>
              <a:chOff x="6673854" y="2507796"/>
              <a:chExt cx="3493293" cy="3112296"/>
            </a:xfrm>
          </p:grpSpPr>
          <p:sp>
            <p:nvSpPr>
              <p:cNvPr id="853" name="Google Shape;85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6" name="Google Shape;856;p49"/>
            <p:cNvGrpSpPr/>
            <p:nvPr/>
          </p:nvGrpSpPr>
          <p:grpSpPr>
            <a:xfrm>
              <a:off x="3984295" y="2977415"/>
              <a:ext cx="194194" cy="207487"/>
              <a:chOff x="6673854" y="2507796"/>
              <a:chExt cx="3493293" cy="3112296"/>
            </a:xfrm>
          </p:grpSpPr>
          <p:sp>
            <p:nvSpPr>
              <p:cNvPr id="857" name="Google Shape;85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0" name="Google Shape;860;p49"/>
            <p:cNvGrpSpPr/>
            <p:nvPr/>
          </p:nvGrpSpPr>
          <p:grpSpPr>
            <a:xfrm>
              <a:off x="3790100" y="2770668"/>
              <a:ext cx="194194" cy="207487"/>
              <a:chOff x="6673852" y="2507796"/>
              <a:chExt cx="3493295" cy="3112291"/>
            </a:xfrm>
          </p:grpSpPr>
          <p:sp>
            <p:nvSpPr>
              <p:cNvPr id="861" name="Google Shape;861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4" name="Google Shape;864;p49"/>
            <p:cNvGrpSpPr/>
            <p:nvPr/>
          </p:nvGrpSpPr>
          <p:grpSpPr>
            <a:xfrm>
              <a:off x="3887198" y="2812684"/>
              <a:ext cx="194194" cy="207487"/>
              <a:chOff x="6673854" y="2507796"/>
              <a:chExt cx="3493293" cy="3112296"/>
            </a:xfrm>
          </p:grpSpPr>
          <p:sp>
            <p:nvSpPr>
              <p:cNvPr id="865" name="Google Shape;86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8" name="Google Shape;868;p49"/>
            <p:cNvGrpSpPr/>
            <p:nvPr/>
          </p:nvGrpSpPr>
          <p:grpSpPr>
            <a:xfrm>
              <a:off x="3984295" y="2854700"/>
              <a:ext cx="194194" cy="207487"/>
              <a:chOff x="6673854" y="2507796"/>
              <a:chExt cx="3493293" cy="3112296"/>
            </a:xfrm>
          </p:grpSpPr>
          <p:sp>
            <p:nvSpPr>
              <p:cNvPr id="869" name="Google Shape;86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Google Shape;87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" name="Google Shape;87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2" name="Google Shape;872;p49"/>
            <p:cNvGrpSpPr/>
            <p:nvPr/>
          </p:nvGrpSpPr>
          <p:grpSpPr>
            <a:xfrm>
              <a:off x="3789814" y="2648640"/>
              <a:ext cx="194195" cy="207488"/>
              <a:chOff x="6673852" y="2507796"/>
              <a:chExt cx="3493295" cy="3112292"/>
            </a:xfrm>
          </p:grpSpPr>
          <p:sp>
            <p:nvSpPr>
              <p:cNvPr id="873" name="Google Shape;873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" name="Google Shape;87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" name="Google Shape;87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6" name="Google Shape;876;p49"/>
            <p:cNvGrpSpPr/>
            <p:nvPr/>
          </p:nvGrpSpPr>
          <p:grpSpPr>
            <a:xfrm>
              <a:off x="3886910" y="2690656"/>
              <a:ext cx="194194" cy="207488"/>
              <a:chOff x="6673854" y="2507796"/>
              <a:chExt cx="3493293" cy="3112295"/>
            </a:xfrm>
          </p:grpSpPr>
          <p:sp>
            <p:nvSpPr>
              <p:cNvPr id="877" name="Google Shape;87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Google Shape;87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9" name="Google Shape;87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0" name="Google Shape;880;p49"/>
            <p:cNvGrpSpPr/>
            <p:nvPr/>
          </p:nvGrpSpPr>
          <p:grpSpPr>
            <a:xfrm>
              <a:off x="3984007" y="2732673"/>
              <a:ext cx="194194" cy="207488"/>
              <a:chOff x="6673854" y="2507796"/>
              <a:chExt cx="3493293" cy="3112295"/>
            </a:xfrm>
          </p:grpSpPr>
          <p:sp>
            <p:nvSpPr>
              <p:cNvPr id="881" name="Google Shape;88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4" name="Google Shape;884;p49"/>
            <p:cNvGrpSpPr/>
            <p:nvPr/>
          </p:nvGrpSpPr>
          <p:grpSpPr>
            <a:xfrm>
              <a:off x="4082864" y="3142389"/>
              <a:ext cx="194194" cy="207487"/>
              <a:chOff x="6673854" y="2507796"/>
              <a:chExt cx="3493293" cy="3112295"/>
            </a:xfrm>
          </p:grpSpPr>
          <p:sp>
            <p:nvSpPr>
              <p:cNvPr id="885" name="Google Shape;88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8" name="Google Shape;888;p49"/>
            <p:cNvGrpSpPr/>
            <p:nvPr/>
          </p:nvGrpSpPr>
          <p:grpSpPr>
            <a:xfrm>
              <a:off x="4082864" y="3019675"/>
              <a:ext cx="194194" cy="207487"/>
              <a:chOff x="6673854" y="2507796"/>
              <a:chExt cx="3493293" cy="3112295"/>
            </a:xfrm>
          </p:grpSpPr>
          <p:sp>
            <p:nvSpPr>
              <p:cNvPr id="889" name="Google Shape;88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Google Shape;89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92" name="Google Shape;892;p49"/>
            <p:cNvGrpSpPr/>
            <p:nvPr/>
          </p:nvGrpSpPr>
          <p:grpSpPr>
            <a:xfrm>
              <a:off x="4082864" y="2896960"/>
              <a:ext cx="194194" cy="207487"/>
              <a:chOff x="6673854" y="2507796"/>
              <a:chExt cx="3493293" cy="3112295"/>
            </a:xfrm>
          </p:grpSpPr>
          <p:sp>
            <p:nvSpPr>
              <p:cNvPr id="893" name="Google Shape;89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96" name="Google Shape;896;p49"/>
            <p:cNvGrpSpPr/>
            <p:nvPr/>
          </p:nvGrpSpPr>
          <p:grpSpPr>
            <a:xfrm>
              <a:off x="4082578" y="2774933"/>
              <a:ext cx="194194" cy="207487"/>
              <a:chOff x="6673854" y="2507796"/>
              <a:chExt cx="3493293" cy="3112295"/>
            </a:xfrm>
          </p:grpSpPr>
          <p:sp>
            <p:nvSpPr>
              <p:cNvPr id="897" name="Google Shape;89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89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89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00" name="Google Shape;900;p49"/>
            <p:cNvGrpSpPr/>
            <p:nvPr/>
          </p:nvGrpSpPr>
          <p:grpSpPr>
            <a:xfrm>
              <a:off x="4182094" y="3186500"/>
              <a:ext cx="194195" cy="207487"/>
              <a:chOff x="6673854" y="2507796"/>
              <a:chExt cx="3493293" cy="3112295"/>
            </a:xfrm>
          </p:grpSpPr>
          <p:sp>
            <p:nvSpPr>
              <p:cNvPr id="901" name="Google Shape;90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90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90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04" name="Google Shape;904;p49"/>
            <p:cNvGrpSpPr/>
            <p:nvPr/>
          </p:nvGrpSpPr>
          <p:grpSpPr>
            <a:xfrm>
              <a:off x="4182094" y="3063785"/>
              <a:ext cx="194195" cy="207487"/>
              <a:chOff x="6673854" y="2507796"/>
              <a:chExt cx="3493293" cy="3112295"/>
            </a:xfrm>
          </p:grpSpPr>
          <p:sp>
            <p:nvSpPr>
              <p:cNvPr id="905" name="Google Shape;90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" name="Google Shape;90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08" name="Google Shape;908;p49"/>
            <p:cNvGrpSpPr/>
            <p:nvPr/>
          </p:nvGrpSpPr>
          <p:grpSpPr>
            <a:xfrm>
              <a:off x="4182094" y="2941070"/>
              <a:ext cx="194195" cy="207487"/>
              <a:chOff x="6673854" y="2507796"/>
              <a:chExt cx="3493293" cy="3112295"/>
            </a:xfrm>
          </p:grpSpPr>
          <p:sp>
            <p:nvSpPr>
              <p:cNvPr id="909" name="Google Shape;90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2" name="Google Shape;912;p49"/>
            <p:cNvGrpSpPr/>
            <p:nvPr/>
          </p:nvGrpSpPr>
          <p:grpSpPr>
            <a:xfrm>
              <a:off x="4181808" y="2819043"/>
              <a:ext cx="194195" cy="207487"/>
              <a:chOff x="6673854" y="2507796"/>
              <a:chExt cx="3493293" cy="3112295"/>
            </a:xfrm>
          </p:grpSpPr>
          <p:sp>
            <p:nvSpPr>
              <p:cNvPr id="913" name="Google Shape;91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" name="Google Shape;91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6" name="Google Shape;916;p49"/>
            <p:cNvGrpSpPr/>
            <p:nvPr/>
          </p:nvGrpSpPr>
          <p:grpSpPr>
            <a:xfrm>
              <a:off x="3788215" y="2528118"/>
              <a:ext cx="194195" cy="207488"/>
              <a:chOff x="6673852" y="2507796"/>
              <a:chExt cx="3493295" cy="3112292"/>
            </a:xfrm>
          </p:grpSpPr>
          <p:sp>
            <p:nvSpPr>
              <p:cNvPr id="917" name="Google Shape;917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" name="Google Shape;91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" name="Google Shape;91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0" name="Google Shape;920;p49"/>
            <p:cNvGrpSpPr/>
            <p:nvPr/>
          </p:nvGrpSpPr>
          <p:grpSpPr>
            <a:xfrm>
              <a:off x="3885311" y="2570134"/>
              <a:ext cx="194194" cy="207488"/>
              <a:chOff x="6673854" y="2507796"/>
              <a:chExt cx="3493293" cy="3112295"/>
            </a:xfrm>
          </p:grpSpPr>
          <p:sp>
            <p:nvSpPr>
              <p:cNvPr id="921" name="Google Shape;92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4" name="Google Shape;924;p49"/>
            <p:cNvGrpSpPr/>
            <p:nvPr/>
          </p:nvGrpSpPr>
          <p:grpSpPr>
            <a:xfrm>
              <a:off x="3982409" y="2612151"/>
              <a:ext cx="194194" cy="207488"/>
              <a:chOff x="6673854" y="2507796"/>
              <a:chExt cx="3493293" cy="3112295"/>
            </a:xfrm>
          </p:grpSpPr>
          <p:sp>
            <p:nvSpPr>
              <p:cNvPr id="925" name="Google Shape;92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8" name="Google Shape;928;p49"/>
            <p:cNvGrpSpPr/>
            <p:nvPr/>
          </p:nvGrpSpPr>
          <p:grpSpPr>
            <a:xfrm>
              <a:off x="4080979" y="2654411"/>
              <a:ext cx="194194" cy="207487"/>
              <a:chOff x="6673854" y="2507796"/>
              <a:chExt cx="3493293" cy="3112295"/>
            </a:xfrm>
          </p:grpSpPr>
          <p:sp>
            <p:nvSpPr>
              <p:cNvPr id="929" name="Google Shape;92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2" name="Google Shape;932;p49"/>
            <p:cNvGrpSpPr/>
            <p:nvPr/>
          </p:nvGrpSpPr>
          <p:grpSpPr>
            <a:xfrm>
              <a:off x="4180209" y="2698521"/>
              <a:ext cx="194195" cy="207487"/>
              <a:chOff x="6673854" y="2507796"/>
              <a:chExt cx="3493293" cy="3112295"/>
            </a:xfrm>
          </p:grpSpPr>
          <p:sp>
            <p:nvSpPr>
              <p:cNvPr id="933" name="Google Shape;93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5" name="Google Shape;93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6" name="Google Shape;936;p49"/>
            <p:cNvGrpSpPr/>
            <p:nvPr/>
          </p:nvGrpSpPr>
          <p:grpSpPr>
            <a:xfrm>
              <a:off x="3698470" y="3057999"/>
              <a:ext cx="194194" cy="207487"/>
              <a:chOff x="6673854" y="2507796"/>
              <a:chExt cx="3493293" cy="3112296"/>
            </a:xfrm>
          </p:grpSpPr>
          <p:sp>
            <p:nvSpPr>
              <p:cNvPr id="937" name="Google Shape;93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0" name="Google Shape;940;p49"/>
            <p:cNvGrpSpPr/>
            <p:nvPr/>
          </p:nvGrpSpPr>
          <p:grpSpPr>
            <a:xfrm>
              <a:off x="3795567" y="3100015"/>
              <a:ext cx="194194" cy="207487"/>
              <a:chOff x="6673854" y="2507796"/>
              <a:chExt cx="3493293" cy="3112296"/>
            </a:xfrm>
          </p:grpSpPr>
          <p:sp>
            <p:nvSpPr>
              <p:cNvPr id="941" name="Google Shape;94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4" name="Google Shape;944;p49"/>
            <p:cNvGrpSpPr/>
            <p:nvPr/>
          </p:nvGrpSpPr>
          <p:grpSpPr>
            <a:xfrm>
              <a:off x="3892664" y="3142032"/>
              <a:ext cx="194194" cy="207487"/>
              <a:chOff x="6673854" y="2507796"/>
              <a:chExt cx="3493293" cy="3112296"/>
            </a:xfrm>
          </p:grpSpPr>
          <p:sp>
            <p:nvSpPr>
              <p:cNvPr id="945" name="Google Shape;94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8" name="Google Shape;948;p49"/>
            <p:cNvGrpSpPr/>
            <p:nvPr/>
          </p:nvGrpSpPr>
          <p:grpSpPr>
            <a:xfrm>
              <a:off x="3698470" y="2935285"/>
              <a:ext cx="194194" cy="207487"/>
              <a:chOff x="6673854" y="2507796"/>
              <a:chExt cx="3493293" cy="3112296"/>
            </a:xfrm>
          </p:grpSpPr>
          <p:sp>
            <p:nvSpPr>
              <p:cNvPr id="949" name="Google Shape;94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2" name="Google Shape;952;p49"/>
            <p:cNvGrpSpPr/>
            <p:nvPr/>
          </p:nvGrpSpPr>
          <p:grpSpPr>
            <a:xfrm>
              <a:off x="3795567" y="2977301"/>
              <a:ext cx="194194" cy="207487"/>
              <a:chOff x="6673854" y="2507796"/>
              <a:chExt cx="3493293" cy="3112296"/>
            </a:xfrm>
          </p:grpSpPr>
          <p:sp>
            <p:nvSpPr>
              <p:cNvPr id="953" name="Google Shape;95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6" name="Google Shape;956;p49"/>
            <p:cNvGrpSpPr/>
            <p:nvPr/>
          </p:nvGrpSpPr>
          <p:grpSpPr>
            <a:xfrm>
              <a:off x="3892664" y="3019318"/>
              <a:ext cx="194194" cy="207487"/>
              <a:chOff x="6673854" y="2507796"/>
              <a:chExt cx="3493293" cy="3112296"/>
            </a:xfrm>
          </p:grpSpPr>
          <p:sp>
            <p:nvSpPr>
              <p:cNvPr id="957" name="Google Shape;95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" name="Google Shape;95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0" name="Google Shape;960;p49"/>
            <p:cNvGrpSpPr/>
            <p:nvPr/>
          </p:nvGrpSpPr>
          <p:grpSpPr>
            <a:xfrm>
              <a:off x="3698470" y="2812571"/>
              <a:ext cx="194194" cy="207487"/>
              <a:chOff x="6673852" y="2507796"/>
              <a:chExt cx="3493295" cy="3112291"/>
            </a:xfrm>
          </p:grpSpPr>
          <p:sp>
            <p:nvSpPr>
              <p:cNvPr id="961" name="Google Shape;961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962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" name="Google Shape;963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4" name="Google Shape;964;p49"/>
            <p:cNvGrpSpPr/>
            <p:nvPr/>
          </p:nvGrpSpPr>
          <p:grpSpPr>
            <a:xfrm>
              <a:off x="3795567" y="2854587"/>
              <a:ext cx="194194" cy="207487"/>
              <a:chOff x="6673854" y="2507796"/>
              <a:chExt cx="3493293" cy="3112296"/>
            </a:xfrm>
          </p:grpSpPr>
          <p:sp>
            <p:nvSpPr>
              <p:cNvPr id="965" name="Google Shape;96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96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8" name="Google Shape;968;p49"/>
            <p:cNvGrpSpPr/>
            <p:nvPr/>
          </p:nvGrpSpPr>
          <p:grpSpPr>
            <a:xfrm>
              <a:off x="3892664" y="2896603"/>
              <a:ext cx="194194" cy="207487"/>
              <a:chOff x="6673854" y="2507796"/>
              <a:chExt cx="3493293" cy="3112296"/>
            </a:xfrm>
          </p:grpSpPr>
          <p:sp>
            <p:nvSpPr>
              <p:cNvPr id="969" name="Google Shape;96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Google Shape;97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" name="Google Shape;97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2" name="Google Shape;972;p49"/>
            <p:cNvGrpSpPr/>
            <p:nvPr/>
          </p:nvGrpSpPr>
          <p:grpSpPr>
            <a:xfrm>
              <a:off x="3698183" y="2690543"/>
              <a:ext cx="194195" cy="207488"/>
              <a:chOff x="6673852" y="2507796"/>
              <a:chExt cx="3493295" cy="3112292"/>
            </a:xfrm>
          </p:grpSpPr>
          <p:sp>
            <p:nvSpPr>
              <p:cNvPr id="973" name="Google Shape;973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6" name="Google Shape;976;p49"/>
            <p:cNvGrpSpPr/>
            <p:nvPr/>
          </p:nvGrpSpPr>
          <p:grpSpPr>
            <a:xfrm>
              <a:off x="3795279" y="2732559"/>
              <a:ext cx="194194" cy="207488"/>
              <a:chOff x="6673854" y="2507796"/>
              <a:chExt cx="3493293" cy="3112295"/>
            </a:xfrm>
          </p:grpSpPr>
          <p:sp>
            <p:nvSpPr>
              <p:cNvPr id="977" name="Google Shape;97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Google Shape;97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0" name="Google Shape;980;p49"/>
            <p:cNvGrpSpPr/>
            <p:nvPr/>
          </p:nvGrpSpPr>
          <p:grpSpPr>
            <a:xfrm>
              <a:off x="3892377" y="2774576"/>
              <a:ext cx="194194" cy="207488"/>
              <a:chOff x="6673854" y="2507796"/>
              <a:chExt cx="3493293" cy="3112295"/>
            </a:xfrm>
          </p:grpSpPr>
          <p:sp>
            <p:nvSpPr>
              <p:cNvPr id="981" name="Google Shape;98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" name="Google Shape;98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" name="Google Shape;98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4" name="Google Shape;984;p49"/>
            <p:cNvGrpSpPr/>
            <p:nvPr/>
          </p:nvGrpSpPr>
          <p:grpSpPr>
            <a:xfrm>
              <a:off x="3991233" y="3184292"/>
              <a:ext cx="194194" cy="207487"/>
              <a:chOff x="6673854" y="2507796"/>
              <a:chExt cx="3493293" cy="3112295"/>
            </a:xfrm>
          </p:grpSpPr>
          <p:sp>
            <p:nvSpPr>
              <p:cNvPr id="985" name="Google Shape;98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8" name="Google Shape;988;p49"/>
            <p:cNvGrpSpPr/>
            <p:nvPr/>
          </p:nvGrpSpPr>
          <p:grpSpPr>
            <a:xfrm>
              <a:off x="3991233" y="3061578"/>
              <a:ext cx="194194" cy="207487"/>
              <a:chOff x="6673854" y="2507796"/>
              <a:chExt cx="3493293" cy="3112295"/>
            </a:xfrm>
          </p:grpSpPr>
          <p:sp>
            <p:nvSpPr>
              <p:cNvPr id="989" name="Google Shape;98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92" name="Google Shape;992;p49"/>
            <p:cNvGrpSpPr/>
            <p:nvPr/>
          </p:nvGrpSpPr>
          <p:grpSpPr>
            <a:xfrm>
              <a:off x="3991233" y="2938863"/>
              <a:ext cx="194194" cy="207487"/>
              <a:chOff x="6673854" y="2507796"/>
              <a:chExt cx="3493293" cy="3112295"/>
            </a:xfrm>
          </p:grpSpPr>
          <p:sp>
            <p:nvSpPr>
              <p:cNvPr id="993" name="Google Shape;99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Google Shape;99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" name="Google Shape;99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96" name="Google Shape;996;p49"/>
            <p:cNvGrpSpPr/>
            <p:nvPr/>
          </p:nvGrpSpPr>
          <p:grpSpPr>
            <a:xfrm>
              <a:off x="3990947" y="2816836"/>
              <a:ext cx="194194" cy="207487"/>
              <a:chOff x="6673854" y="2507796"/>
              <a:chExt cx="3493293" cy="3112295"/>
            </a:xfrm>
          </p:grpSpPr>
          <p:sp>
            <p:nvSpPr>
              <p:cNvPr id="997" name="Google Shape;99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" name="Google Shape;99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00" name="Google Shape;1000;p49"/>
            <p:cNvGrpSpPr/>
            <p:nvPr/>
          </p:nvGrpSpPr>
          <p:grpSpPr>
            <a:xfrm>
              <a:off x="4090464" y="3228403"/>
              <a:ext cx="194195" cy="207487"/>
              <a:chOff x="6673854" y="2507796"/>
              <a:chExt cx="3493293" cy="3112295"/>
            </a:xfrm>
          </p:grpSpPr>
          <p:sp>
            <p:nvSpPr>
              <p:cNvPr id="1001" name="Google Shape;100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04" name="Google Shape;1004;p49"/>
            <p:cNvGrpSpPr/>
            <p:nvPr/>
          </p:nvGrpSpPr>
          <p:grpSpPr>
            <a:xfrm>
              <a:off x="4090464" y="3105688"/>
              <a:ext cx="194195" cy="207487"/>
              <a:chOff x="6673854" y="2507796"/>
              <a:chExt cx="3493293" cy="3112295"/>
            </a:xfrm>
          </p:grpSpPr>
          <p:sp>
            <p:nvSpPr>
              <p:cNvPr id="1005" name="Google Shape;100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" name="Google Shape;100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08" name="Google Shape;1008;p49"/>
            <p:cNvGrpSpPr/>
            <p:nvPr/>
          </p:nvGrpSpPr>
          <p:grpSpPr>
            <a:xfrm>
              <a:off x="4090464" y="2982973"/>
              <a:ext cx="194195" cy="207487"/>
              <a:chOff x="6673854" y="2507796"/>
              <a:chExt cx="3493293" cy="3112295"/>
            </a:xfrm>
          </p:grpSpPr>
          <p:sp>
            <p:nvSpPr>
              <p:cNvPr id="1009" name="Google Shape;100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" name="Google Shape;101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" name="Google Shape;101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12" name="Google Shape;1012;p49"/>
            <p:cNvGrpSpPr/>
            <p:nvPr/>
          </p:nvGrpSpPr>
          <p:grpSpPr>
            <a:xfrm>
              <a:off x="4090177" y="2860946"/>
              <a:ext cx="194195" cy="207487"/>
              <a:chOff x="6673854" y="2507796"/>
              <a:chExt cx="3493293" cy="3112295"/>
            </a:xfrm>
          </p:grpSpPr>
          <p:sp>
            <p:nvSpPr>
              <p:cNvPr id="1013" name="Google Shape;101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16" name="Google Shape;1016;p49"/>
            <p:cNvGrpSpPr/>
            <p:nvPr/>
          </p:nvGrpSpPr>
          <p:grpSpPr>
            <a:xfrm>
              <a:off x="3696585" y="2570021"/>
              <a:ext cx="194195" cy="207488"/>
              <a:chOff x="6673852" y="2507796"/>
              <a:chExt cx="3493295" cy="3112292"/>
            </a:xfrm>
          </p:grpSpPr>
          <p:sp>
            <p:nvSpPr>
              <p:cNvPr id="1017" name="Google Shape;1017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20" name="Google Shape;1020;p49"/>
            <p:cNvGrpSpPr/>
            <p:nvPr/>
          </p:nvGrpSpPr>
          <p:grpSpPr>
            <a:xfrm>
              <a:off x="3793681" y="2612037"/>
              <a:ext cx="194194" cy="207488"/>
              <a:chOff x="6673854" y="2507796"/>
              <a:chExt cx="3493293" cy="3112295"/>
            </a:xfrm>
          </p:grpSpPr>
          <p:sp>
            <p:nvSpPr>
              <p:cNvPr id="1021" name="Google Shape;102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24" name="Google Shape;1024;p49"/>
            <p:cNvGrpSpPr/>
            <p:nvPr/>
          </p:nvGrpSpPr>
          <p:grpSpPr>
            <a:xfrm>
              <a:off x="3890778" y="2654054"/>
              <a:ext cx="194194" cy="207488"/>
              <a:chOff x="6673854" y="2507796"/>
              <a:chExt cx="3493293" cy="3112295"/>
            </a:xfrm>
          </p:grpSpPr>
          <p:sp>
            <p:nvSpPr>
              <p:cNvPr id="1025" name="Google Shape;102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28" name="Google Shape;1028;p49"/>
            <p:cNvGrpSpPr/>
            <p:nvPr/>
          </p:nvGrpSpPr>
          <p:grpSpPr>
            <a:xfrm>
              <a:off x="3989348" y="2696314"/>
              <a:ext cx="194194" cy="207487"/>
              <a:chOff x="6673854" y="2507796"/>
              <a:chExt cx="3493293" cy="3112295"/>
            </a:xfrm>
          </p:grpSpPr>
          <p:sp>
            <p:nvSpPr>
              <p:cNvPr id="1029" name="Google Shape;102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2" name="Google Shape;1032;p49"/>
            <p:cNvGrpSpPr/>
            <p:nvPr/>
          </p:nvGrpSpPr>
          <p:grpSpPr>
            <a:xfrm>
              <a:off x="4088578" y="2740424"/>
              <a:ext cx="194195" cy="207487"/>
              <a:chOff x="6673854" y="2507796"/>
              <a:chExt cx="3493293" cy="3112295"/>
            </a:xfrm>
          </p:grpSpPr>
          <p:sp>
            <p:nvSpPr>
              <p:cNvPr id="1033" name="Google Shape;103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6" name="Google Shape;1036;p49"/>
            <p:cNvGrpSpPr/>
            <p:nvPr/>
          </p:nvGrpSpPr>
          <p:grpSpPr>
            <a:xfrm>
              <a:off x="3606839" y="3099903"/>
              <a:ext cx="194194" cy="207487"/>
              <a:chOff x="6673854" y="2507796"/>
              <a:chExt cx="3493293" cy="3112296"/>
            </a:xfrm>
          </p:grpSpPr>
          <p:sp>
            <p:nvSpPr>
              <p:cNvPr id="1037" name="Google Shape;103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0" name="Google Shape;1040;p49"/>
            <p:cNvGrpSpPr/>
            <p:nvPr/>
          </p:nvGrpSpPr>
          <p:grpSpPr>
            <a:xfrm>
              <a:off x="3703936" y="3141919"/>
              <a:ext cx="194194" cy="207487"/>
              <a:chOff x="6673854" y="2507796"/>
              <a:chExt cx="3493293" cy="3112296"/>
            </a:xfrm>
          </p:grpSpPr>
          <p:sp>
            <p:nvSpPr>
              <p:cNvPr id="1041" name="Google Shape;104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104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104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4" name="Google Shape;1044;p49"/>
            <p:cNvGrpSpPr/>
            <p:nvPr/>
          </p:nvGrpSpPr>
          <p:grpSpPr>
            <a:xfrm>
              <a:off x="3801033" y="3183936"/>
              <a:ext cx="194194" cy="207487"/>
              <a:chOff x="6673854" y="2507796"/>
              <a:chExt cx="3493293" cy="3112296"/>
            </a:xfrm>
          </p:grpSpPr>
          <p:sp>
            <p:nvSpPr>
              <p:cNvPr id="1045" name="Google Shape;104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8" name="Google Shape;1048;p49"/>
            <p:cNvGrpSpPr/>
            <p:nvPr/>
          </p:nvGrpSpPr>
          <p:grpSpPr>
            <a:xfrm>
              <a:off x="3606839" y="2977188"/>
              <a:ext cx="194194" cy="207487"/>
              <a:chOff x="6673854" y="2507796"/>
              <a:chExt cx="3493293" cy="3112296"/>
            </a:xfrm>
          </p:grpSpPr>
          <p:sp>
            <p:nvSpPr>
              <p:cNvPr id="1049" name="Google Shape;104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52" name="Google Shape;1052;p49"/>
            <p:cNvGrpSpPr/>
            <p:nvPr/>
          </p:nvGrpSpPr>
          <p:grpSpPr>
            <a:xfrm>
              <a:off x="3703936" y="3019204"/>
              <a:ext cx="194194" cy="207487"/>
              <a:chOff x="6673854" y="2507796"/>
              <a:chExt cx="3493293" cy="3112296"/>
            </a:xfrm>
          </p:grpSpPr>
          <p:sp>
            <p:nvSpPr>
              <p:cNvPr id="1053" name="Google Shape;105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" name="Google Shape;105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56" name="Google Shape;1056;p49"/>
            <p:cNvGrpSpPr/>
            <p:nvPr/>
          </p:nvGrpSpPr>
          <p:grpSpPr>
            <a:xfrm>
              <a:off x="3801033" y="3061221"/>
              <a:ext cx="194194" cy="207487"/>
              <a:chOff x="6673854" y="2507796"/>
              <a:chExt cx="3493293" cy="3112296"/>
            </a:xfrm>
          </p:grpSpPr>
          <p:sp>
            <p:nvSpPr>
              <p:cNvPr id="1057" name="Google Shape;105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Google Shape;105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" name="Google Shape;105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60" name="Google Shape;1060;p49"/>
            <p:cNvGrpSpPr/>
            <p:nvPr/>
          </p:nvGrpSpPr>
          <p:grpSpPr>
            <a:xfrm>
              <a:off x="3606839" y="2854474"/>
              <a:ext cx="194194" cy="207487"/>
              <a:chOff x="6673852" y="2507796"/>
              <a:chExt cx="3493295" cy="3112291"/>
            </a:xfrm>
          </p:grpSpPr>
          <p:sp>
            <p:nvSpPr>
              <p:cNvPr id="1061" name="Google Shape;1061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64" name="Google Shape;1064;p49"/>
            <p:cNvGrpSpPr/>
            <p:nvPr/>
          </p:nvGrpSpPr>
          <p:grpSpPr>
            <a:xfrm>
              <a:off x="3703936" y="2896490"/>
              <a:ext cx="194194" cy="207487"/>
              <a:chOff x="6673854" y="2507796"/>
              <a:chExt cx="3493293" cy="3112296"/>
            </a:xfrm>
          </p:grpSpPr>
          <p:sp>
            <p:nvSpPr>
              <p:cNvPr id="1065" name="Google Shape;106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68" name="Google Shape;1068;p49"/>
            <p:cNvGrpSpPr/>
            <p:nvPr/>
          </p:nvGrpSpPr>
          <p:grpSpPr>
            <a:xfrm>
              <a:off x="3801033" y="2938507"/>
              <a:ext cx="194194" cy="207487"/>
              <a:chOff x="6673854" y="2507796"/>
              <a:chExt cx="3493293" cy="3112296"/>
            </a:xfrm>
          </p:grpSpPr>
          <p:sp>
            <p:nvSpPr>
              <p:cNvPr id="1069" name="Google Shape;106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" name="Google Shape;107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" name="Google Shape;107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72" name="Google Shape;1072;p49"/>
            <p:cNvGrpSpPr/>
            <p:nvPr/>
          </p:nvGrpSpPr>
          <p:grpSpPr>
            <a:xfrm>
              <a:off x="3606552" y="2732447"/>
              <a:ext cx="194195" cy="207488"/>
              <a:chOff x="6673852" y="2507796"/>
              <a:chExt cx="3493295" cy="3112292"/>
            </a:xfrm>
          </p:grpSpPr>
          <p:sp>
            <p:nvSpPr>
              <p:cNvPr id="1073" name="Google Shape;1073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" name="Google Shape;107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76" name="Google Shape;1076;p49"/>
            <p:cNvGrpSpPr/>
            <p:nvPr/>
          </p:nvGrpSpPr>
          <p:grpSpPr>
            <a:xfrm>
              <a:off x="3703648" y="2774463"/>
              <a:ext cx="194194" cy="207488"/>
              <a:chOff x="6673854" y="2507796"/>
              <a:chExt cx="3493293" cy="3112295"/>
            </a:xfrm>
          </p:grpSpPr>
          <p:sp>
            <p:nvSpPr>
              <p:cNvPr id="1077" name="Google Shape;107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107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107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80" name="Google Shape;1080;p49"/>
            <p:cNvGrpSpPr/>
            <p:nvPr/>
          </p:nvGrpSpPr>
          <p:grpSpPr>
            <a:xfrm>
              <a:off x="3800745" y="2816480"/>
              <a:ext cx="194194" cy="207488"/>
              <a:chOff x="6673854" y="2507796"/>
              <a:chExt cx="3493293" cy="3112295"/>
            </a:xfrm>
          </p:grpSpPr>
          <p:sp>
            <p:nvSpPr>
              <p:cNvPr id="1081" name="Google Shape;108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108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84" name="Google Shape;1084;p49"/>
            <p:cNvGrpSpPr/>
            <p:nvPr/>
          </p:nvGrpSpPr>
          <p:grpSpPr>
            <a:xfrm>
              <a:off x="3899602" y="3226196"/>
              <a:ext cx="194194" cy="207487"/>
              <a:chOff x="6673854" y="2507796"/>
              <a:chExt cx="3493293" cy="3112295"/>
            </a:xfrm>
          </p:grpSpPr>
          <p:sp>
            <p:nvSpPr>
              <p:cNvPr id="1085" name="Google Shape;108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88" name="Google Shape;1088;p49"/>
            <p:cNvGrpSpPr/>
            <p:nvPr/>
          </p:nvGrpSpPr>
          <p:grpSpPr>
            <a:xfrm>
              <a:off x="3899602" y="3103481"/>
              <a:ext cx="194194" cy="207487"/>
              <a:chOff x="6673854" y="2507796"/>
              <a:chExt cx="3493293" cy="3112295"/>
            </a:xfrm>
          </p:grpSpPr>
          <p:sp>
            <p:nvSpPr>
              <p:cNvPr id="1089" name="Google Shape;108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92" name="Google Shape;1092;p49"/>
            <p:cNvGrpSpPr/>
            <p:nvPr/>
          </p:nvGrpSpPr>
          <p:grpSpPr>
            <a:xfrm>
              <a:off x="3899602" y="2980767"/>
              <a:ext cx="194194" cy="207487"/>
              <a:chOff x="6673854" y="2507796"/>
              <a:chExt cx="3493293" cy="3112295"/>
            </a:xfrm>
          </p:grpSpPr>
          <p:sp>
            <p:nvSpPr>
              <p:cNvPr id="1093" name="Google Shape;109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96" name="Google Shape;1096;p49"/>
            <p:cNvGrpSpPr/>
            <p:nvPr/>
          </p:nvGrpSpPr>
          <p:grpSpPr>
            <a:xfrm>
              <a:off x="3899316" y="2858740"/>
              <a:ext cx="194194" cy="207487"/>
              <a:chOff x="6673854" y="2507796"/>
              <a:chExt cx="3493293" cy="3112295"/>
            </a:xfrm>
          </p:grpSpPr>
          <p:sp>
            <p:nvSpPr>
              <p:cNvPr id="1097" name="Google Shape;109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0" name="Google Shape;1100;p49"/>
            <p:cNvGrpSpPr/>
            <p:nvPr/>
          </p:nvGrpSpPr>
          <p:grpSpPr>
            <a:xfrm>
              <a:off x="3998832" y="3270307"/>
              <a:ext cx="194195" cy="207487"/>
              <a:chOff x="6673854" y="2507796"/>
              <a:chExt cx="3493293" cy="3112295"/>
            </a:xfrm>
          </p:grpSpPr>
          <p:sp>
            <p:nvSpPr>
              <p:cNvPr id="1101" name="Google Shape;110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4" name="Google Shape;1104;p49"/>
            <p:cNvGrpSpPr/>
            <p:nvPr/>
          </p:nvGrpSpPr>
          <p:grpSpPr>
            <a:xfrm>
              <a:off x="3998832" y="3147591"/>
              <a:ext cx="194195" cy="207487"/>
              <a:chOff x="6673854" y="2507796"/>
              <a:chExt cx="3493293" cy="3112295"/>
            </a:xfrm>
          </p:grpSpPr>
          <p:sp>
            <p:nvSpPr>
              <p:cNvPr id="1105" name="Google Shape;110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8" name="Google Shape;1108;p49"/>
            <p:cNvGrpSpPr/>
            <p:nvPr/>
          </p:nvGrpSpPr>
          <p:grpSpPr>
            <a:xfrm>
              <a:off x="3998832" y="3024877"/>
              <a:ext cx="194195" cy="207487"/>
              <a:chOff x="6673854" y="2507796"/>
              <a:chExt cx="3493293" cy="3112295"/>
            </a:xfrm>
          </p:grpSpPr>
          <p:sp>
            <p:nvSpPr>
              <p:cNvPr id="1109" name="Google Shape;110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Google Shape;111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2" name="Google Shape;1112;p49"/>
            <p:cNvGrpSpPr/>
            <p:nvPr/>
          </p:nvGrpSpPr>
          <p:grpSpPr>
            <a:xfrm>
              <a:off x="3998546" y="2902850"/>
              <a:ext cx="194195" cy="207487"/>
              <a:chOff x="6673854" y="2507796"/>
              <a:chExt cx="3493293" cy="3112295"/>
            </a:xfrm>
          </p:grpSpPr>
          <p:sp>
            <p:nvSpPr>
              <p:cNvPr id="1113" name="Google Shape;111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6" name="Google Shape;1116;p49"/>
            <p:cNvGrpSpPr/>
            <p:nvPr/>
          </p:nvGrpSpPr>
          <p:grpSpPr>
            <a:xfrm>
              <a:off x="3604953" y="2611924"/>
              <a:ext cx="194195" cy="207488"/>
              <a:chOff x="6673852" y="2507796"/>
              <a:chExt cx="3493295" cy="3112292"/>
            </a:xfrm>
          </p:grpSpPr>
          <p:sp>
            <p:nvSpPr>
              <p:cNvPr id="1117" name="Google Shape;1117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0" name="Google Shape;1120;p49"/>
            <p:cNvGrpSpPr/>
            <p:nvPr/>
          </p:nvGrpSpPr>
          <p:grpSpPr>
            <a:xfrm>
              <a:off x="3702049" y="2653940"/>
              <a:ext cx="194194" cy="207488"/>
              <a:chOff x="6673854" y="2507796"/>
              <a:chExt cx="3493293" cy="3112295"/>
            </a:xfrm>
          </p:grpSpPr>
          <p:sp>
            <p:nvSpPr>
              <p:cNvPr id="1121" name="Google Shape;112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4" name="Google Shape;1124;p49"/>
            <p:cNvGrpSpPr/>
            <p:nvPr/>
          </p:nvGrpSpPr>
          <p:grpSpPr>
            <a:xfrm>
              <a:off x="3799147" y="2695957"/>
              <a:ext cx="194194" cy="207488"/>
              <a:chOff x="6673854" y="2507796"/>
              <a:chExt cx="3493293" cy="3112295"/>
            </a:xfrm>
          </p:grpSpPr>
          <p:sp>
            <p:nvSpPr>
              <p:cNvPr id="1125" name="Google Shape;112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8" name="Google Shape;1128;p49"/>
            <p:cNvGrpSpPr/>
            <p:nvPr/>
          </p:nvGrpSpPr>
          <p:grpSpPr>
            <a:xfrm>
              <a:off x="3897717" y="2738217"/>
              <a:ext cx="194194" cy="207487"/>
              <a:chOff x="6673854" y="2507796"/>
              <a:chExt cx="3493293" cy="3112295"/>
            </a:xfrm>
          </p:grpSpPr>
          <p:sp>
            <p:nvSpPr>
              <p:cNvPr id="1129" name="Google Shape;112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32" name="Google Shape;1132;p49"/>
            <p:cNvGrpSpPr/>
            <p:nvPr/>
          </p:nvGrpSpPr>
          <p:grpSpPr>
            <a:xfrm>
              <a:off x="3996947" y="2782327"/>
              <a:ext cx="194195" cy="207487"/>
              <a:chOff x="6673854" y="2507796"/>
              <a:chExt cx="3493293" cy="3112295"/>
            </a:xfrm>
          </p:grpSpPr>
          <p:sp>
            <p:nvSpPr>
              <p:cNvPr id="1133" name="Google Shape;113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Google Shape;113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36" name="Google Shape;1136;p49"/>
            <p:cNvSpPr/>
            <p:nvPr/>
          </p:nvSpPr>
          <p:spPr>
            <a:xfrm>
              <a:off x="3515207" y="3183823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49"/>
            <p:cNvSpPr/>
            <p:nvPr/>
          </p:nvSpPr>
          <p:spPr>
            <a:xfrm>
              <a:off x="3612680" y="3184563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49"/>
            <p:cNvSpPr/>
            <p:nvPr/>
          </p:nvSpPr>
          <p:spPr>
            <a:xfrm>
              <a:off x="3515252" y="3141807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49"/>
            <p:cNvSpPr/>
            <p:nvPr/>
          </p:nvSpPr>
          <p:spPr>
            <a:xfrm>
              <a:off x="3612305" y="3225839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49"/>
            <p:cNvSpPr/>
            <p:nvPr/>
          </p:nvSpPr>
          <p:spPr>
            <a:xfrm>
              <a:off x="3709777" y="3226579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49"/>
            <p:cNvSpPr/>
            <p:nvPr/>
          </p:nvSpPr>
          <p:spPr>
            <a:xfrm>
              <a:off x="3612349" y="3183823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49"/>
            <p:cNvSpPr/>
            <p:nvPr/>
          </p:nvSpPr>
          <p:spPr>
            <a:xfrm>
              <a:off x="3709401" y="3267856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49"/>
            <p:cNvSpPr/>
            <p:nvPr/>
          </p:nvSpPr>
          <p:spPr>
            <a:xfrm>
              <a:off x="3806874" y="3268596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49"/>
            <p:cNvSpPr/>
            <p:nvPr/>
          </p:nvSpPr>
          <p:spPr>
            <a:xfrm>
              <a:off x="3709446" y="3225840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49"/>
            <p:cNvSpPr/>
            <p:nvPr/>
          </p:nvSpPr>
          <p:spPr>
            <a:xfrm>
              <a:off x="3515207" y="3061108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49"/>
            <p:cNvSpPr/>
            <p:nvPr/>
          </p:nvSpPr>
          <p:spPr>
            <a:xfrm>
              <a:off x="3612680" y="3061849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49"/>
            <p:cNvSpPr/>
            <p:nvPr/>
          </p:nvSpPr>
          <p:spPr>
            <a:xfrm>
              <a:off x="3515252" y="3019092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49"/>
            <p:cNvSpPr/>
            <p:nvPr/>
          </p:nvSpPr>
          <p:spPr>
            <a:xfrm>
              <a:off x="3612305" y="3103124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49"/>
            <p:cNvSpPr/>
            <p:nvPr/>
          </p:nvSpPr>
          <p:spPr>
            <a:xfrm>
              <a:off x="3709777" y="3103865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49"/>
            <p:cNvSpPr/>
            <p:nvPr/>
          </p:nvSpPr>
          <p:spPr>
            <a:xfrm>
              <a:off x="3612349" y="3061108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49"/>
            <p:cNvSpPr/>
            <p:nvPr/>
          </p:nvSpPr>
          <p:spPr>
            <a:xfrm>
              <a:off x="3709401" y="3145141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49"/>
            <p:cNvSpPr/>
            <p:nvPr/>
          </p:nvSpPr>
          <p:spPr>
            <a:xfrm>
              <a:off x="3806874" y="3145882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49"/>
            <p:cNvSpPr/>
            <p:nvPr/>
          </p:nvSpPr>
          <p:spPr>
            <a:xfrm>
              <a:off x="3709446" y="3103125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49"/>
            <p:cNvSpPr/>
            <p:nvPr/>
          </p:nvSpPr>
          <p:spPr>
            <a:xfrm>
              <a:off x="3515207" y="2938394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49"/>
            <p:cNvSpPr/>
            <p:nvPr/>
          </p:nvSpPr>
          <p:spPr>
            <a:xfrm>
              <a:off x="3612680" y="2939135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49"/>
            <p:cNvSpPr/>
            <p:nvPr/>
          </p:nvSpPr>
          <p:spPr>
            <a:xfrm>
              <a:off x="3515252" y="2896378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49"/>
            <p:cNvSpPr/>
            <p:nvPr/>
          </p:nvSpPr>
          <p:spPr>
            <a:xfrm>
              <a:off x="3612305" y="2980410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49"/>
            <p:cNvSpPr/>
            <p:nvPr/>
          </p:nvSpPr>
          <p:spPr>
            <a:xfrm>
              <a:off x="3709777" y="2981151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49"/>
            <p:cNvSpPr/>
            <p:nvPr/>
          </p:nvSpPr>
          <p:spPr>
            <a:xfrm>
              <a:off x="3612349" y="2938394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49"/>
            <p:cNvSpPr/>
            <p:nvPr/>
          </p:nvSpPr>
          <p:spPr>
            <a:xfrm>
              <a:off x="3709401" y="3022426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49"/>
            <p:cNvSpPr/>
            <p:nvPr/>
          </p:nvSpPr>
          <p:spPr>
            <a:xfrm>
              <a:off x="3806874" y="3023167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49"/>
            <p:cNvSpPr/>
            <p:nvPr/>
          </p:nvSpPr>
          <p:spPr>
            <a:xfrm>
              <a:off x="3709446" y="2980410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49"/>
            <p:cNvSpPr/>
            <p:nvPr/>
          </p:nvSpPr>
          <p:spPr>
            <a:xfrm>
              <a:off x="3514921" y="2816367"/>
              <a:ext cx="98090" cy="165472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7F7BD4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49"/>
            <p:cNvSpPr/>
            <p:nvPr/>
          </p:nvSpPr>
          <p:spPr>
            <a:xfrm>
              <a:off x="3612393" y="2817108"/>
              <a:ext cx="96722" cy="164678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7F7BD4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49"/>
            <p:cNvSpPr/>
            <p:nvPr/>
          </p:nvSpPr>
          <p:spPr>
            <a:xfrm>
              <a:off x="3514965" y="2774351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49"/>
            <p:cNvSpPr/>
            <p:nvPr/>
          </p:nvSpPr>
          <p:spPr>
            <a:xfrm>
              <a:off x="3612017" y="2858383"/>
              <a:ext cx="98090" cy="165472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49"/>
            <p:cNvSpPr/>
            <p:nvPr/>
          </p:nvSpPr>
          <p:spPr>
            <a:xfrm>
              <a:off x="3709489" y="2859124"/>
              <a:ext cx="96722" cy="164678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49"/>
            <p:cNvSpPr/>
            <p:nvPr/>
          </p:nvSpPr>
          <p:spPr>
            <a:xfrm>
              <a:off x="3612061" y="2816367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49"/>
            <p:cNvSpPr/>
            <p:nvPr/>
          </p:nvSpPr>
          <p:spPr>
            <a:xfrm>
              <a:off x="3709114" y="2900400"/>
              <a:ext cx="98090" cy="165472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49"/>
            <p:cNvSpPr/>
            <p:nvPr/>
          </p:nvSpPr>
          <p:spPr>
            <a:xfrm>
              <a:off x="3806586" y="2901141"/>
              <a:ext cx="96722" cy="164678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49"/>
            <p:cNvSpPr/>
            <p:nvPr/>
          </p:nvSpPr>
          <p:spPr>
            <a:xfrm>
              <a:off x="3709158" y="2858384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49"/>
            <p:cNvSpPr/>
            <p:nvPr/>
          </p:nvSpPr>
          <p:spPr>
            <a:xfrm>
              <a:off x="3807971" y="3310116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49"/>
            <p:cNvSpPr/>
            <p:nvPr/>
          </p:nvSpPr>
          <p:spPr>
            <a:xfrm>
              <a:off x="3905443" y="3310856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49"/>
            <p:cNvSpPr/>
            <p:nvPr/>
          </p:nvSpPr>
          <p:spPr>
            <a:xfrm>
              <a:off x="3808015" y="3268100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49"/>
            <p:cNvSpPr/>
            <p:nvPr/>
          </p:nvSpPr>
          <p:spPr>
            <a:xfrm>
              <a:off x="3807971" y="3187401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49"/>
            <p:cNvSpPr/>
            <p:nvPr/>
          </p:nvSpPr>
          <p:spPr>
            <a:xfrm>
              <a:off x="3905443" y="3188142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49"/>
            <p:cNvSpPr/>
            <p:nvPr/>
          </p:nvSpPr>
          <p:spPr>
            <a:xfrm>
              <a:off x="3808015" y="3145385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49"/>
            <p:cNvSpPr/>
            <p:nvPr/>
          </p:nvSpPr>
          <p:spPr>
            <a:xfrm>
              <a:off x="3807971" y="3064686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49"/>
            <p:cNvSpPr/>
            <p:nvPr/>
          </p:nvSpPr>
          <p:spPr>
            <a:xfrm>
              <a:off x="3905443" y="3065427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49"/>
            <p:cNvSpPr/>
            <p:nvPr/>
          </p:nvSpPr>
          <p:spPr>
            <a:xfrm>
              <a:off x="3808015" y="3022670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49"/>
            <p:cNvSpPr/>
            <p:nvPr/>
          </p:nvSpPr>
          <p:spPr>
            <a:xfrm>
              <a:off x="3807684" y="2942660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49"/>
            <p:cNvSpPr/>
            <p:nvPr/>
          </p:nvSpPr>
          <p:spPr>
            <a:xfrm>
              <a:off x="3905157" y="2943400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49"/>
            <p:cNvSpPr/>
            <p:nvPr/>
          </p:nvSpPr>
          <p:spPr>
            <a:xfrm>
              <a:off x="3807729" y="2900644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49"/>
            <p:cNvSpPr/>
            <p:nvPr/>
          </p:nvSpPr>
          <p:spPr>
            <a:xfrm>
              <a:off x="3907201" y="3354227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49"/>
            <p:cNvSpPr/>
            <p:nvPr/>
          </p:nvSpPr>
          <p:spPr>
            <a:xfrm>
              <a:off x="4004673" y="3354967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2785BA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49"/>
            <p:cNvSpPr/>
            <p:nvPr/>
          </p:nvSpPr>
          <p:spPr>
            <a:xfrm>
              <a:off x="3907245" y="3312211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36848A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49"/>
            <p:cNvSpPr/>
            <p:nvPr/>
          </p:nvSpPr>
          <p:spPr>
            <a:xfrm>
              <a:off x="3907201" y="3231511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49"/>
            <p:cNvSpPr/>
            <p:nvPr/>
          </p:nvSpPr>
          <p:spPr>
            <a:xfrm>
              <a:off x="4004673" y="3232252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2785BA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3907245" y="3189495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36848A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3907201" y="3108797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49"/>
            <p:cNvSpPr/>
            <p:nvPr/>
          </p:nvSpPr>
          <p:spPr>
            <a:xfrm>
              <a:off x="4004673" y="3109537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2785BA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49"/>
            <p:cNvSpPr/>
            <p:nvPr/>
          </p:nvSpPr>
          <p:spPr>
            <a:xfrm>
              <a:off x="3907245" y="3066780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36848A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3906914" y="2986770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4004387" y="2987510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2785BA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3906959" y="2944754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36848A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3513322" y="2695844"/>
              <a:ext cx="98090" cy="165472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7F7BD4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3610794" y="2696585"/>
              <a:ext cx="96722" cy="164678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7F7BD4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3513366" y="2653828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36848A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3610418" y="2737860"/>
              <a:ext cx="98090" cy="165472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7F7BD4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3707890" y="2738602"/>
              <a:ext cx="96722" cy="164678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7F7BD4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3610462" y="2695844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3707515" y="2779877"/>
              <a:ext cx="98090" cy="165472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7F7BD4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3804987" y="2780618"/>
              <a:ext cx="96722" cy="164678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7F7BD4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3707559" y="2737861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3806086" y="2822137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7F7BD4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3903558" y="2822878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7F7BD4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3806130" y="2780121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3905316" y="2866247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4002788" y="2866988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36848A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3905360" y="2824231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1" name="Google Shape;1211;p49"/>
          <p:cNvSpPr/>
          <p:nvPr/>
        </p:nvSpPr>
        <p:spPr>
          <a:xfrm>
            <a:off x="7210564" y="3713012"/>
            <a:ext cx="1084540" cy="327242"/>
          </a:xfrm>
          <a:prstGeom prst="homePlate">
            <a:avLst>
              <a:gd fmla="val 50000" name="adj"/>
            </a:avLst>
          </a:prstGeom>
          <a:solidFill>
            <a:srgbClr val="FFFFFF">
              <a:alpha val="80000"/>
            </a:srgbClr>
          </a:solidFill>
          <a:ln cap="flat" cmpd="sng" w="9525">
            <a:solidFill>
              <a:srgbClr val="3F3F3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Century Gothic"/>
              <a:buNone/>
            </a:pP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Discover Current </a:t>
            </a:r>
            <a:b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State Op Model</a:t>
            </a:r>
            <a:endParaRPr/>
          </a:p>
        </p:txBody>
      </p:sp>
      <p:grpSp>
        <p:nvGrpSpPr>
          <p:cNvPr id="1212" name="Google Shape;1212;p49"/>
          <p:cNvGrpSpPr/>
          <p:nvPr/>
        </p:nvGrpSpPr>
        <p:grpSpPr>
          <a:xfrm>
            <a:off x="9011636" y="3461121"/>
            <a:ext cx="411826" cy="690369"/>
            <a:chOff x="6168572" y="2341066"/>
            <a:chExt cx="2003150" cy="2340838"/>
          </a:xfrm>
        </p:grpSpPr>
        <p:grpSp>
          <p:nvGrpSpPr>
            <p:cNvPr id="1213" name="Google Shape;1213;p49"/>
            <p:cNvGrpSpPr/>
            <p:nvPr/>
          </p:nvGrpSpPr>
          <p:grpSpPr>
            <a:xfrm>
              <a:off x="6174994" y="3660293"/>
              <a:ext cx="661481" cy="560933"/>
              <a:chOff x="6673854" y="2507796"/>
              <a:chExt cx="3493293" cy="3112296"/>
            </a:xfrm>
          </p:grpSpPr>
          <p:sp>
            <p:nvSpPr>
              <p:cNvPr id="1214" name="Google Shape;121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5" name="Google Shape;121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6" name="Google Shape;121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17" name="Google Shape;1217;p49"/>
            <p:cNvGrpSpPr/>
            <p:nvPr/>
          </p:nvGrpSpPr>
          <p:grpSpPr>
            <a:xfrm>
              <a:off x="6505735" y="3773882"/>
              <a:ext cx="661481" cy="560933"/>
              <a:chOff x="6673854" y="2507796"/>
              <a:chExt cx="3493293" cy="3112296"/>
            </a:xfrm>
          </p:grpSpPr>
          <p:sp>
            <p:nvSpPr>
              <p:cNvPr id="1218" name="Google Shape;121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" name="Google Shape;121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0" name="Google Shape;122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1" name="Google Shape;1221;p49"/>
            <p:cNvGrpSpPr/>
            <p:nvPr/>
          </p:nvGrpSpPr>
          <p:grpSpPr>
            <a:xfrm>
              <a:off x="6836476" y="3887471"/>
              <a:ext cx="661481" cy="560933"/>
              <a:chOff x="6673854" y="2507796"/>
              <a:chExt cx="3493293" cy="3112296"/>
            </a:xfrm>
          </p:grpSpPr>
          <p:sp>
            <p:nvSpPr>
              <p:cNvPr id="1222" name="Google Shape;122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3" name="Google Shape;122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4" name="Google Shape;122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5" name="Google Shape;1225;p49"/>
            <p:cNvGrpSpPr/>
            <p:nvPr/>
          </p:nvGrpSpPr>
          <p:grpSpPr>
            <a:xfrm>
              <a:off x="6174994" y="3328540"/>
              <a:ext cx="661481" cy="560933"/>
              <a:chOff x="6673854" y="2507796"/>
              <a:chExt cx="3493293" cy="3112296"/>
            </a:xfrm>
          </p:grpSpPr>
          <p:sp>
            <p:nvSpPr>
              <p:cNvPr id="1226" name="Google Shape;122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7" name="Google Shape;122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8" name="Google Shape;122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9" name="Google Shape;1229;p49"/>
            <p:cNvGrpSpPr/>
            <p:nvPr/>
          </p:nvGrpSpPr>
          <p:grpSpPr>
            <a:xfrm>
              <a:off x="6505735" y="3442129"/>
              <a:ext cx="661481" cy="560933"/>
              <a:chOff x="6673854" y="2507796"/>
              <a:chExt cx="3493293" cy="3112296"/>
            </a:xfrm>
          </p:grpSpPr>
          <p:sp>
            <p:nvSpPr>
              <p:cNvPr id="1230" name="Google Shape;123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1" name="Google Shape;123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2" name="Google Shape;123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33" name="Google Shape;1233;p49"/>
            <p:cNvGrpSpPr/>
            <p:nvPr/>
          </p:nvGrpSpPr>
          <p:grpSpPr>
            <a:xfrm>
              <a:off x="6836476" y="3555718"/>
              <a:ext cx="661481" cy="560933"/>
              <a:chOff x="6673854" y="2507796"/>
              <a:chExt cx="3493293" cy="3112296"/>
            </a:xfrm>
          </p:grpSpPr>
          <p:sp>
            <p:nvSpPr>
              <p:cNvPr id="1234" name="Google Shape;123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5" name="Google Shape;123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6" name="Google Shape;123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37" name="Google Shape;1237;p49"/>
            <p:cNvGrpSpPr/>
            <p:nvPr/>
          </p:nvGrpSpPr>
          <p:grpSpPr>
            <a:xfrm>
              <a:off x="6174995" y="2996788"/>
              <a:ext cx="661482" cy="560933"/>
              <a:chOff x="6673852" y="2507796"/>
              <a:chExt cx="3493295" cy="3112291"/>
            </a:xfrm>
          </p:grpSpPr>
          <p:sp>
            <p:nvSpPr>
              <p:cNvPr id="1238" name="Google Shape;1238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9" name="Google Shape;1239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0" name="Google Shape;1240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1" name="Google Shape;1241;p49"/>
            <p:cNvGrpSpPr/>
            <p:nvPr/>
          </p:nvGrpSpPr>
          <p:grpSpPr>
            <a:xfrm>
              <a:off x="6505736" y="3110376"/>
              <a:ext cx="661481" cy="560933"/>
              <a:chOff x="6673854" y="2507796"/>
              <a:chExt cx="3493293" cy="3112296"/>
            </a:xfrm>
          </p:grpSpPr>
          <p:sp>
            <p:nvSpPr>
              <p:cNvPr id="1242" name="Google Shape;124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3" name="Google Shape;124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4" name="Google Shape;124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5" name="Google Shape;1245;p49"/>
            <p:cNvGrpSpPr/>
            <p:nvPr/>
          </p:nvGrpSpPr>
          <p:grpSpPr>
            <a:xfrm>
              <a:off x="6836476" y="3223965"/>
              <a:ext cx="661481" cy="560933"/>
              <a:chOff x="6673854" y="2507796"/>
              <a:chExt cx="3493293" cy="3112296"/>
            </a:xfrm>
          </p:grpSpPr>
          <p:sp>
            <p:nvSpPr>
              <p:cNvPr id="1246" name="Google Shape;124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7" name="Google Shape;124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8" name="Google Shape;124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9" name="Google Shape;1249;p49"/>
            <p:cNvGrpSpPr/>
            <p:nvPr/>
          </p:nvGrpSpPr>
          <p:grpSpPr>
            <a:xfrm>
              <a:off x="6174018" y="2666892"/>
              <a:ext cx="661483" cy="560934"/>
              <a:chOff x="6673852" y="2507796"/>
              <a:chExt cx="3493295" cy="3112292"/>
            </a:xfrm>
          </p:grpSpPr>
          <p:sp>
            <p:nvSpPr>
              <p:cNvPr id="1250" name="Google Shape;1250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" name="Google Shape;125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2" name="Google Shape;125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53" name="Google Shape;1253;p49"/>
            <p:cNvGrpSpPr/>
            <p:nvPr/>
          </p:nvGrpSpPr>
          <p:grpSpPr>
            <a:xfrm>
              <a:off x="6504756" y="2780481"/>
              <a:ext cx="661482" cy="560934"/>
              <a:chOff x="6673854" y="2507796"/>
              <a:chExt cx="3493293" cy="3112295"/>
            </a:xfrm>
          </p:grpSpPr>
          <p:sp>
            <p:nvSpPr>
              <p:cNvPr id="1254" name="Google Shape;125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5" name="Google Shape;125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6" name="Google Shape;125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57" name="Google Shape;1257;p49"/>
            <p:cNvGrpSpPr/>
            <p:nvPr/>
          </p:nvGrpSpPr>
          <p:grpSpPr>
            <a:xfrm>
              <a:off x="6835497" y="2894073"/>
              <a:ext cx="661482" cy="560934"/>
              <a:chOff x="6673854" y="2507796"/>
              <a:chExt cx="3493293" cy="3112295"/>
            </a:xfrm>
          </p:grpSpPr>
          <p:sp>
            <p:nvSpPr>
              <p:cNvPr id="1258" name="Google Shape;125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9" name="Google Shape;125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0" name="Google Shape;126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1" name="Google Shape;1261;p49"/>
            <p:cNvGrpSpPr/>
            <p:nvPr/>
          </p:nvGrpSpPr>
          <p:grpSpPr>
            <a:xfrm>
              <a:off x="7172231" y="4001720"/>
              <a:ext cx="661482" cy="560933"/>
              <a:chOff x="6673854" y="2507796"/>
              <a:chExt cx="3493293" cy="3112295"/>
            </a:xfrm>
          </p:grpSpPr>
          <p:sp>
            <p:nvSpPr>
              <p:cNvPr id="1262" name="Google Shape;126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3" name="Google Shape;126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4" name="Google Shape;126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5" name="Google Shape;1265;p49"/>
            <p:cNvGrpSpPr/>
            <p:nvPr/>
          </p:nvGrpSpPr>
          <p:grpSpPr>
            <a:xfrm>
              <a:off x="7172231" y="3669966"/>
              <a:ext cx="661482" cy="560933"/>
              <a:chOff x="6673854" y="2507796"/>
              <a:chExt cx="3493293" cy="3112295"/>
            </a:xfrm>
          </p:grpSpPr>
          <p:sp>
            <p:nvSpPr>
              <p:cNvPr id="1266" name="Google Shape;126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7" name="Google Shape;126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8" name="Google Shape;126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9" name="Google Shape;1269;p49"/>
            <p:cNvGrpSpPr/>
            <p:nvPr/>
          </p:nvGrpSpPr>
          <p:grpSpPr>
            <a:xfrm>
              <a:off x="7172231" y="3338213"/>
              <a:ext cx="661482" cy="560933"/>
              <a:chOff x="6673854" y="2507796"/>
              <a:chExt cx="3493293" cy="3112295"/>
            </a:xfrm>
          </p:grpSpPr>
          <p:sp>
            <p:nvSpPr>
              <p:cNvPr id="1270" name="Google Shape;127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1" name="Google Shape;127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2" name="Google Shape;127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73" name="Google Shape;1273;p49"/>
            <p:cNvGrpSpPr/>
            <p:nvPr/>
          </p:nvGrpSpPr>
          <p:grpSpPr>
            <a:xfrm>
              <a:off x="7171255" y="3008319"/>
              <a:ext cx="661482" cy="560933"/>
              <a:chOff x="6673854" y="2507796"/>
              <a:chExt cx="3493293" cy="3112295"/>
            </a:xfrm>
          </p:grpSpPr>
          <p:sp>
            <p:nvSpPr>
              <p:cNvPr id="1274" name="Google Shape;127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5" name="Google Shape;127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6" name="Google Shape;127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77" name="Google Shape;1277;p49"/>
            <p:cNvGrpSpPr/>
            <p:nvPr/>
          </p:nvGrpSpPr>
          <p:grpSpPr>
            <a:xfrm>
              <a:off x="7510238" y="4120971"/>
              <a:ext cx="661484" cy="560933"/>
              <a:chOff x="6673854" y="2507796"/>
              <a:chExt cx="3493293" cy="3112295"/>
            </a:xfrm>
          </p:grpSpPr>
          <p:sp>
            <p:nvSpPr>
              <p:cNvPr id="1278" name="Google Shape;127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9" name="Google Shape;127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0" name="Google Shape;128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81" name="Google Shape;1281;p49"/>
            <p:cNvGrpSpPr/>
            <p:nvPr/>
          </p:nvGrpSpPr>
          <p:grpSpPr>
            <a:xfrm>
              <a:off x="7510238" y="3789217"/>
              <a:ext cx="661484" cy="560933"/>
              <a:chOff x="6673854" y="2507796"/>
              <a:chExt cx="3493293" cy="3112295"/>
            </a:xfrm>
          </p:grpSpPr>
          <p:sp>
            <p:nvSpPr>
              <p:cNvPr id="1282" name="Google Shape;128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3" name="Google Shape;128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4" name="Google Shape;128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85" name="Google Shape;1285;p49"/>
            <p:cNvGrpSpPr/>
            <p:nvPr/>
          </p:nvGrpSpPr>
          <p:grpSpPr>
            <a:xfrm>
              <a:off x="7510238" y="3457463"/>
              <a:ext cx="661484" cy="560933"/>
              <a:chOff x="6673854" y="2507796"/>
              <a:chExt cx="3493293" cy="3112295"/>
            </a:xfrm>
          </p:grpSpPr>
          <p:sp>
            <p:nvSpPr>
              <p:cNvPr id="1286" name="Google Shape;128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7" name="Google Shape;128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8" name="Google Shape;128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89" name="Google Shape;1289;p49"/>
            <p:cNvGrpSpPr/>
            <p:nvPr/>
          </p:nvGrpSpPr>
          <p:grpSpPr>
            <a:xfrm>
              <a:off x="7509262" y="3127570"/>
              <a:ext cx="661484" cy="560933"/>
              <a:chOff x="6673854" y="2507796"/>
              <a:chExt cx="3493293" cy="3112295"/>
            </a:xfrm>
          </p:grpSpPr>
          <p:sp>
            <p:nvSpPr>
              <p:cNvPr id="1290" name="Google Shape;129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1" name="Google Shape;129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2" name="Google Shape;129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93" name="Google Shape;1293;p49"/>
            <p:cNvGrpSpPr/>
            <p:nvPr/>
          </p:nvGrpSpPr>
          <p:grpSpPr>
            <a:xfrm>
              <a:off x="6168572" y="2341066"/>
              <a:ext cx="661483" cy="560934"/>
              <a:chOff x="6673852" y="2507796"/>
              <a:chExt cx="3493295" cy="3112292"/>
            </a:xfrm>
          </p:grpSpPr>
          <p:sp>
            <p:nvSpPr>
              <p:cNvPr id="1294" name="Google Shape;1294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5" name="Google Shape;129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6" name="Google Shape;129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97" name="Google Shape;1297;p49"/>
            <p:cNvGrpSpPr/>
            <p:nvPr/>
          </p:nvGrpSpPr>
          <p:grpSpPr>
            <a:xfrm>
              <a:off x="6499310" y="2454655"/>
              <a:ext cx="661482" cy="560934"/>
              <a:chOff x="6673854" y="2507796"/>
              <a:chExt cx="3493293" cy="3112295"/>
            </a:xfrm>
          </p:grpSpPr>
          <p:sp>
            <p:nvSpPr>
              <p:cNvPr id="1298" name="Google Shape;129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9" name="Google Shape;129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0" name="Google Shape;130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1" name="Google Shape;1301;p49"/>
            <p:cNvGrpSpPr/>
            <p:nvPr/>
          </p:nvGrpSpPr>
          <p:grpSpPr>
            <a:xfrm>
              <a:off x="6830051" y="2568246"/>
              <a:ext cx="661482" cy="560934"/>
              <a:chOff x="6673854" y="2507796"/>
              <a:chExt cx="3493293" cy="3112295"/>
            </a:xfrm>
          </p:grpSpPr>
          <p:sp>
            <p:nvSpPr>
              <p:cNvPr id="1302" name="Google Shape;130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3" name="Google Shape;130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4" name="Google Shape;130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5" name="Google Shape;1305;p49"/>
            <p:cNvGrpSpPr/>
            <p:nvPr/>
          </p:nvGrpSpPr>
          <p:grpSpPr>
            <a:xfrm>
              <a:off x="7165809" y="2682492"/>
              <a:ext cx="661482" cy="560933"/>
              <a:chOff x="6673854" y="2507796"/>
              <a:chExt cx="3493293" cy="3112295"/>
            </a:xfrm>
          </p:grpSpPr>
          <p:sp>
            <p:nvSpPr>
              <p:cNvPr id="1306" name="Google Shape;130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7" name="Google Shape;130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8" name="Google Shape;130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9" name="Google Shape;1309;p49"/>
            <p:cNvGrpSpPr/>
            <p:nvPr/>
          </p:nvGrpSpPr>
          <p:grpSpPr>
            <a:xfrm>
              <a:off x="7503816" y="2801743"/>
              <a:ext cx="661484" cy="560933"/>
              <a:chOff x="6673854" y="2507796"/>
              <a:chExt cx="3493293" cy="3112295"/>
            </a:xfrm>
          </p:grpSpPr>
          <p:sp>
            <p:nvSpPr>
              <p:cNvPr id="1310" name="Google Shape;131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1" name="Google Shape;131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2" name="Google Shape;131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13" name="Google Shape;1313;p49"/>
          <p:cNvGrpSpPr/>
          <p:nvPr/>
        </p:nvGrpSpPr>
        <p:grpSpPr>
          <a:xfrm>
            <a:off x="8833922" y="3553493"/>
            <a:ext cx="411826" cy="690369"/>
            <a:chOff x="6168572" y="2341066"/>
            <a:chExt cx="2003150" cy="2340838"/>
          </a:xfrm>
        </p:grpSpPr>
        <p:grpSp>
          <p:nvGrpSpPr>
            <p:cNvPr id="1314" name="Google Shape;1314;p49"/>
            <p:cNvGrpSpPr/>
            <p:nvPr/>
          </p:nvGrpSpPr>
          <p:grpSpPr>
            <a:xfrm>
              <a:off x="6174994" y="3660293"/>
              <a:ext cx="661481" cy="560933"/>
              <a:chOff x="6673854" y="2507796"/>
              <a:chExt cx="3493293" cy="3112296"/>
            </a:xfrm>
          </p:grpSpPr>
          <p:sp>
            <p:nvSpPr>
              <p:cNvPr id="1315" name="Google Shape;131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6" name="Google Shape;131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7" name="Google Shape;131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18" name="Google Shape;1318;p49"/>
            <p:cNvGrpSpPr/>
            <p:nvPr/>
          </p:nvGrpSpPr>
          <p:grpSpPr>
            <a:xfrm>
              <a:off x="6505735" y="3773882"/>
              <a:ext cx="661481" cy="560933"/>
              <a:chOff x="6673854" y="2507796"/>
              <a:chExt cx="3493293" cy="3112296"/>
            </a:xfrm>
          </p:grpSpPr>
          <p:sp>
            <p:nvSpPr>
              <p:cNvPr id="1319" name="Google Shape;131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0" name="Google Shape;132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1" name="Google Shape;132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2" name="Google Shape;1322;p49"/>
            <p:cNvGrpSpPr/>
            <p:nvPr/>
          </p:nvGrpSpPr>
          <p:grpSpPr>
            <a:xfrm>
              <a:off x="6836476" y="3887471"/>
              <a:ext cx="661481" cy="560933"/>
              <a:chOff x="6673854" y="2507796"/>
              <a:chExt cx="3493293" cy="3112296"/>
            </a:xfrm>
          </p:grpSpPr>
          <p:sp>
            <p:nvSpPr>
              <p:cNvPr id="1323" name="Google Shape;132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4" name="Google Shape;132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5" name="Google Shape;132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6" name="Google Shape;1326;p49"/>
            <p:cNvGrpSpPr/>
            <p:nvPr/>
          </p:nvGrpSpPr>
          <p:grpSpPr>
            <a:xfrm>
              <a:off x="6174994" y="3328540"/>
              <a:ext cx="661481" cy="560933"/>
              <a:chOff x="6673854" y="2507796"/>
              <a:chExt cx="3493293" cy="3112296"/>
            </a:xfrm>
          </p:grpSpPr>
          <p:sp>
            <p:nvSpPr>
              <p:cNvPr id="1327" name="Google Shape;132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8" name="Google Shape;132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9" name="Google Shape;132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30" name="Google Shape;1330;p49"/>
            <p:cNvGrpSpPr/>
            <p:nvPr/>
          </p:nvGrpSpPr>
          <p:grpSpPr>
            <a:xfrm>
              <a:off x="6505735" y="3442129"/>
              <a:ext cx="661481" cy="560933"/>
              <a:chOff x="6673854" y="2507796"/>
              <a:chExt cx="3493293" cy="3112296"/>
            </a:xfrm>
          </p:grpSpPr>
          <p:sp>
            <p:nvSpPr>
              <p:cNvPr id="1331" name="Google Shape;133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2" name="Google Shape;133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3" name="Google Shape;133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34" name="Google Shape;1334;p49"/>
            <p:cNvGrpSpPr/>
            <p:nvPr/>
          </p:nvGrpSpPr>
          <p:grpSpPr>
            <a:xfrm>
              <a:off x="6836476" y="3555718"/>
              <a:ext cx="661481" cy="560933"/>
              <a:chOff x="6673854" y="2507796"/>
              <a:chExt cx="3493293" cy="3112296"/>
            </a:xfrm>
          </p:grpSpPr>
          <p:sp>
            <p:nvSpPr>
              <p:cNvPr id="1335" name="Google Shape;133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6" name="Google Shape;133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7" name="Google Shape;133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38" name="Google Shape;1338;p49"/>
            <p:cNvGrpSpPr/>
            <p:nvPr/>
          </p:nvGrpSpPr>
          <p:grpSpPr>
            <a:xfrm>
              <a:off x="6174995" y="2996788"/>
              <a:ext cx="661482" cy="560933"/>
              <a:chOff x="6673852" y="2507796"/>
              <a:chExt cx="3493295" cy="3112291"/>
            </a:xfrm>
          </p:grpSpPr>
          <p:sp>
            <p:nvSpPr>
              <p:cNvPr id="1339" name="Google Shape;1339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0" name="Google Shape;1340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1" name="Google Shape;1341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2" name="Google Shape;1342;p49"/>
            <p:cNvGrpSpPr/>
            <p:nvPr/>
          </p:nvGrpSpPr>
          <p:grpSpPr>
            <a:xfrm>
              <a:off x="6505736" y="3110376"/>
              <a:ext cx="661481" cy="560933"/>
              <a:chOff x="6673854" y="2507796"/>
              <a:chExt cx="3493293" cy="3112296"/>
            </a:xfrm>
          </p:grpSpPr>
          <p:sp>
            <p:nvSpPr>
              <p:cNvPr id="1343" name="Google Shape;134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4" name="Google Shape;134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5" name="Google Shape;134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6" name="Google Shape;1346;p49"/>
            <p:cNvGrpSpPr/>
            <p:nvPr/>
          </p:nvGrpSpPr>
          <p:grpSpPr>
            <a:xfrm>
              <a:off x="6836476" y="3223965"/>
              <a:ext cx="661481" cy="560933"/>
              <a:chOff x="6673854" y="2507796"/>
              <a:chExt cx="3493293" cy="3112296"/>
            </a:xfrm>
          </p:grpSpPr>
          <p:sp>
            <p:nvSpPr>
              <p:cNvPr id="1347" name="Google Shape;134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8" name="Google Shape;134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9" name="Google Shape;134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0" name="Google Shape;1350;p49"/>
            <p:cNvGrpSpPr/>
            <p:nvPr/>
          </p:nvGrpSpPr>
          <p:grpSpPr>
            <a:xfrm>
              <a:off x="6174018" y="2666892"/>
              <a:ext cx="661483" cy="560934"/>
              <a:chOff x="6673852" y="2507796"/>
              <a:chExt cx="3493295" cy="3112292"/>
            </a:xfrm>
          </p:grpSpPr>
          <p:sp>
            <p:nvSpPr>
              <p:cNvPr id="1351" name="Google Shape;1351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2" name="Google Shape;135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3" name="Google Shape;135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4" name="Google Shape;1354;p49"/>
            <p:cNvGrpSpPr/>
            <p:nvPr/>
          </p:nvGrpSpPr>
          <p:grpSpPr>
            <a:xfrm>
              <a:off x="6504756" y="2780481"/>
              <a:ext cx="661482" cy="560934"/>
              <a:chOff x="6673854" y="2507796"/>
              <a:chExt cx="3493293" cy="3112295"/>
            </a:xfrm>
          </p:grpSpPr>
          <p:sp>
            <p:nvSpPr>
              <p:cNvPr id="1355" name="Google Shape;135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6" name="Google Shape;135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7" name="Google Shape;135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8" name="Google Shape;1358;p49"/>
            <p:cNvGrpSpPr/>
            <p:nvPr/>
          </p:nvGrpSpPr>
          <p:grpSpPr>
            <a:xfrm>
              <a:off x="6835497" y="2894073"/>
              <a:ext cx="661482" cy="560934"/>
              <a:chOff x="6673854" y="2507796"/>
              <a:chExt cx="3493293" cy="3112295"/>
            </a:xfrm>
          </p:grpSpPr>
          <p:sp>
            <p:nvSpPr>
              <p:cNvPr id="1359" name="Google Shape;135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0" name="Google Shape;136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1" name="Google Shape;136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62" name="Google Shape;1362;p49"/>
            <p:cNvGrpSpPr/>
            <p:nvPr/>
          </p:nvGrpSpPr>
          <p:grpSpPr>
            <a:xfrm>
              <a:off x="7172231" y="4001720"/>
              <a:ext cx="661482" cy="560933"/>
              <a:chOff x="6673854" y="2507796"/>
              <a:chExt cx="3493293" cy="3112295"/>
            </a:xfrm>
          </p:grpSpPr>
          <p:sp>
            <p:nvSpPr>
              <p:cNvPr id="1363" name="Google Shape;136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4" name="Google Shape;136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5" name="Google Shape;136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66" name="Google Shape;1366;p49"/>
            <p:cNvGrpSpPr/>
            <p:nvPr/>
          </p:nvGrpSpPr>
          <p:grpSpPr>
            <a:xfrm>
              <a:off x="7172231" y="3669966"/>
              <a:ext cx="661482" cy="560933"/>
              <a:chOff x="6673854" y="2507796"/>
              <a:chExt cx="3493293" cy="3112295"/>
            </a:xfrm>
          </p:grpSpPr>
          <p:sp>
            <p:nvSpPr>
              <p:cNvPr id="1367" name="Google Shape;136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8" name="Google Shape;136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9" name="Google Shape;136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0" name="Google Shape;1370;p49"/>
            <p:cNvGrpSpPr/>
            <p:nvPr/>
          </p:nvGrpSpPr>
          <p:grpSpPr>
            <a:xfrm>
              <a:off x="7172231" y="3338213"/>
              <a:ext cx="661482" cy="560933"/>
              <a:chOff x="6673854" y="2507796"/>
              <a:chExt cx="3493293" cy="3112295"/>
            </a:xfrm>
          </p:grpSpPr>
          <p:sp>
            <p:nvSpPr>
              <p:cNvPr id="1371" name="Google Shape;137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2" name="Google Shape;137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3" name="Google Shape;137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4" name="Google Shape;1374;p49"/>
            <p:cNvGrpSpPr/>
            <p:nvPr/>
          </p:nvGrpSpPr>
          <p:grpSpPr>
            <a:xfrm>
              <a:off x="7171255" y="3008319"/>
              <a:ext cx="661482" cy="560933"/>
              <a:chOff x="6673854" y="2507796"/>
              <a:chExt cx="3493293" cy="3112295"/>
            </a:xfrm>
          </p:grpSpPr>
          <p:sp>
            <p:nvSpPr>
              <p:cNvPr id="1375" name="Google Shape;137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6" name="Google Shape;137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7" name="Google Shape;137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8" name="Google Shape;1378;p49"/>
            <p:cNvGrpSpPr/>
            <p:nvPr/>
          </p:nvGrpSpPr>
          <p:grpSpPr>
            <a:xfrm>
              <a:off x="7510238" y="4120971"/>
              <a:ext cx="661484" cy="560933"/>
              <a:chOff x="6673854" y="2507796"/>
              <a:chExt cx="3493293" cy="3112295"/>
            </a:xfrm>
          </p:grpSpPr>
          <p:sp>
            <p:nvSpPr>
              <p:cNvPr id="1379" name="Google Shape;137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0" name="Google Shape;138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1" name="Google Shape;138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82" name="Google Shape;1382;p49"/>
            <p:cNvGrpSpPr/>
            <p:nvPr/>
          </p:nvGrpSpPr>
          <p:grpSpPr>
            <a:xfrm>
              <a:off x="7510238" y="3789217"/>
              <a:ext cx="661484" cy="560933"/>
              <a:chOff x="6673854" y="2507796"/>
              <a:chExt cx="3493293" cy="3112295"/>
            </a:xfrm>
          </p:grpSpPr>
          <p:sp>
            <p:nvSpPr>
              <p:cNvPr id="1383" name="Google Shape;138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4" name="Google Shape;138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5" name="Google Shape;138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86" name="Google Shape;1386;p49"/>
            <p:cNvGrpSpPr/>
            <p:nvPr/>
          </p:nvGrpSpPr>
          <p:grpSpPr>
            <a:xfrm>
              <a:off x="7510238" y="3457463"/>
              <a:ext cx="661484" cy="560933"/>
              <a:chOff x="6673854" y="2507796"/>
              <a:chExt cx="3493293" cy="3112295"/>
            </a:xfrm>
          </p:grpSpPr>
          <p:sp>
            <p:nvSpPr>
              <p:cNvPr id="1387" name="Google Shape;138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8" name="Google Shape;138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9" name="Google Shape;138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90" name="Google Shape;1390;p49"/>
            <p:cNvGrpSpPr/>
            <p:nvPr/>
          </p:nvGrpSpPr>
          <p:grpSpPr>
            <a:xfrm>
              <a:off x="7509262" y="3127570"/>
              <a:ext cx="661484" cy="560933"/>
              <a:chOff x="6673854" y="2507796"/>
              <a:chExt cx="3493293" cy="3112295"/>
            </a:xfrm>
          </p:grpSpPr>
          <p:sp>
            <p:nvSpPr>
              <p:cNvPr id="1391" name="Google Shape;139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2" name="Google Shape;139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3" name="Google Shape;139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94" name="Google Shape;1394;p49"/>
            <p:cNvGrpSpPr/>
            <p:nvPr/>
          </p:nvGrpSpPr>
          <p:grpSpPr>
            <a:xfrm>
              <a:off x="6168572" y="2341066"/>
              <a:ext cx="661483" cy="560934"/>
              <a:chOff x="6673852" y="2507796"/>
              <a:chExt cx="3493295" cy="3112292"/>
            </a:xfrm>
          </p:grpSpPr>
          <p:sp>
            <p:nvSpPr>
              <p:cNvPr id="1395" name="Google Shape;1395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6" name="Google Shape;139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7" name="Google Shape;139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98" name="Google Shape;1398;p49"/>
            <p:cNvGrpSpPr/>
            <p:nvPr/>
          </p:nvGrpSpPr>
          <p:grpSpPr>
            <a:xfrm>
              <a:off x="6499310" y="2454655"/>
              <a:ext cx="661482" cy="560934"/>
              <a:chOff x="6673854" y="2507796"/>
              <a:chExt cx="3493293" cy="3112295"/>
            </a:xfrm>
          </p:grpSpPr>
          <p:sp>
            <p:nvSpPr>
              <p:cNvPr id="1399" name="Google Shape;139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0" name="Google Shape;140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1" name="Google Shape;140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02" name="Google Shape;1402;p49"/>
            <p:cNvGrpSpPr/>
            <p:nvPr/>
          </p:nvGrpSpPr>
          <p:grpSpPr>
            <a:xfrm>
              <a:off x="6830051" y="2568246"/>
              <a:ext cx="661482" cy="560934"/>
              <a:chOff x="6673854" y="2507796"/>
              <a:chExt cx="3493293" cy="3112295"/>
            </a:xfrm>
          </p:grpSpPr>
          <p:sp>
            <p:nvSpPr>
              <p:cNvPr id="1403" name="Google Shape;140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4" name="Google Shape;140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5" name="Google Shape;140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06" name="Google Shape;1406;p49"/>
            <p:cNvGrpSpPr/>
            <p:nvPr/>
          </p:nvGrpSpPr>
          <p:grpSpPr>
            <a:xfrm>
              <a:off x="7165809" y="2682492"/>
              <a:ext cx="661482" cy="560933"/>
              <a:chOff x="6673854" y="2507796"/>
              <a:chExt cx="3493293" cy="3112295"/>
            </a:xfrm>
          </p:grpSpPr>
          <p:sp>
            <p:nvSpPr>
              <p:cNvPr id="1407" name="Google Shape;140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8" name="Google Shape;140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9" name="Google Shape;140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10" name="Google Shape;1410;p49"/>
            <p:cNvGrpSpPr/>
            <p:nvPr/>
          </p:nvGrpSpPr>
          <p:grpSpPr>
            <a:xfrm>
              <a:off x="7503816" y="2801743"/>
              <a:ext cx="661484" cy="560933"/>
              <a:chOff x="6673854" y="2507796"/>
              <a:chExt cx="3493293" cy="3112295"/>
            </a:xfrm>
          </p:grpSpPr>
          <p:sp>
            <p:nvSpPr>
              <p:cNvPr id="1411" name="Google Shape;141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2" name="Google Shape;141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3" name="Google Shape;141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14" name="Google Shape;1414;p49"/>
          <p:cNvGrpSpPr/>
          <p:nvPr/>
        </p:nvGrpSpPr>
        <p:grpSpPr>
          <a:xfrm>
            <a:off x="8656208" y="3645865"/>
            <a:ext cx="411826" cy="690369"/>
            <a:chOff x="6168572" y="2341066"/>
            <a:chExt cx="2003150" cy="2340838"/>
          </a:xfrm>
        </p:grpSpPr>
        <p:grpSp>
          <p:nvGrpSpPr>
            <p:cNvPr id="1415" name="Google Shape;1415;p49"/>
            <p:cNvGrpSpPr/>
            <p:nvPr/>
          </p:nvGrpSpPr>
          <p:grpSpPr>
            <a:xfrm>
              <a:off x="6174994" y="3660293"/>
              <a:ext cx="661481" cy="560933"/>
              <a:chOff x="6673854" y="2507796"/>
              <a:chExt cx="3493293" cy="3112296"/>
            </a:xfrm>
          </p:grpSpPr>
          <p:sp>
            <p:nvSpPr>
              <p:cNvPr id="1416" name="Google Shape;141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7" name="Google Shape;141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8" name="Google Shape;141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19" name="Google Shape;1419;p49"/>
            <p:cNvGrpSpPr/>
            <p:nvPr/>
          </p:nvGrpSpPr>
          <p:grpSpPr>
            <a:xfrm>
              <a:off x="6505735" y="3773882"/>
              <a:ext cx="661481" cy="560933"/>
              <a:chOff x="6673854" y="2507796"/>
              <a:chExt cx="3493293" cy="3112296"/>
            </a:xfrm>
          </p:grpSpPr>
          <p:sp>
            <p:nvSpPr>
              <p:cNvPr id="1420" name="Google Shape;142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1" name="Google Shape;142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2" name="Google Shape;142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23" name="Google Shape;1423;p49"/>
            <p:cNvGrpSpPr/>
            <p:nvPr/>
          </p:nvGrpSpPr>
          <p:grpSpPr>
            <a:xfrm>
              <a:off x="6836476" y="3887471"/>
              <a:ext cx="661481" cy="560933"/>
              <a:chOff x="6673854" y="2507796"/>
              <a:chExt cx="3493293" cy="3112296"/>
            </a:xfrm>
          </p:grpSpPr>
          <p:sp>
            <p:nvSpPr>
              <p:cNvPr id="1424" name="Google Shape;142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5" name="Google Shape;142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6" name="Google Shape;142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27" name="Google Shape;1427;p49"/>
            <p:cNvGrpSpPr/>
            <p:nvPr/>
          </p:nvGrpSpPr>
          <p:grpSpPr>
            <a:xfrm>
              <a:off x="6174994" y="3328540"/>
              <a:ext cx="661481" cy="560933"/>
              <a:chOff x="6673854" y="2507796"/>
              <a:chExt cx="3493293" cy="3112296"/>
            </a:xfrm>
          </p:grpSpPr>
          <p:sp>
            <p:nvSpPr>
              <p:cNvPr id="1428" name="Google Shape;142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9" name="Google Shape;142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0" name="Google Shape;143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31" name="Google Shape;1431;p49"/>
            <p:cNvGrpSpPr/>
            <p:nvPr/>
          </p:nvGrpSpPr>
          <p:grpSpPr>
            <a:xfrm>
              <a:off x="6505735" y="3442129"/>
              <a:ext cx="661481" cy="560933"/>
              <a:chOff x="6673854" y="2507796"/>
              <a:chExt cx="3493293" cy="3112296"/>
            </a:xfrm>
          </p:grpSpPr>
          <p:sp>
            <p:nvSpPr>
              <p:cNvPr id="1432" name="Google Shape;143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3" name="Google Shape;143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4" name="Google Shape;143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35" name="Google Shape;1435;p49"/>
            <p:cNvGrpSpPr/>
            <p:nvPr/>
          </p:nvGrpSpPr>
          <p:grpSpPr>
            <a:xfrm>
              <a:off x="6836476" y="3555718"/>
              <a:ext cx="661481" cy="560933"/>
              <a:chOff x="6673854" y="2507796"/>
              <a:chExt cx="3493293" cy="3112296"/>
            </a:xfrm>
          </p:grpSpPr>
          <p:sp>
            <p:nvSpPr>
              <p:cNvPr id="1436" name="Google Shape;143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7" name="Google Shape;143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8" name="Google Shape;143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39" name="Google Shape;1439;p49"/>
            <p:cNvGrpSpPr/>
            <p:nvPr/>
          </p:nvGrpSpPr>
          <p:grpSpPr>
            <a:xfrm>
              <a:off x="6174995" y="2996788"/>
              <a:ext cx="661482" cy="560933"/>
              <a:chOff x="6673852" y="2507796"/>
              <a:chExt cx="3493295" cy="3112291"/>
            </a:xfrm>
          </p:grpSpPr>
          <p:sp>
            <p:nvSpPr>
              <p:cNvPr id="1440" name="Google Shape;1440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1" name="Google Shape;1441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2" name="Google Shape;1442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3" name="Google Shape;1443;p49"/>
            <p:cNvGrpSpPr/>
            <p:nvPr/>
          </p:nvGrpSpPr>
          <p:grpSpPr>
            <a:xfrm>
              <a:off x="6505736" y="3110376"/>
              <a:ext cx="661481" cy="560933"/>
              <a:chOff x="6673854" y="2507796"/>
              <a:chExt cx="3493293" cy="3112296"/>
            </a:xfrm>
          </p:grpSpPr>
          <p:sp>
            <p:nvSpPr>
              <p:cNvPr id="1444" name="Google Shape;144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5" name="Google Shape;144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6" name="Google Shape;144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7" name="Google Shape;1447;p49"/>
            <p:cNvGrpSpPr/>
            <p:nvPr/>
          </p:nvGrpSpPr>
          <p:grpSpPr>
            <a:xfrm>
              <a:off x="6836476" y="3223965"/>
              <a:ext cx="661481" cy="560933"/>
              <a:chOff x="6673854" y="2507796"/>
              <a:chExt cx="3493293" cy="3112296"/>
            </a:xfrm>
          </p:grpSpPr>
          <p:sp>
            <p:nvSpPr>
              <p:cNvPr id="1448" name="Google Shape;144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9" name="Google Shape;144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0" name="Google Shape;145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1" name="Google Shape;1451;p49"/>
            <p:cNvGrpSpPr/>
            <p:nvPr/>
          </p:nvGrpSpPr>
          <p:grpSpPr>
            <a:xfrm>
              <a:off x="6174018" y="2666892"/>
              <a:ext cx="661483" cy="560934"/>
              <a:chOff x="6673852" y="2507796"/>
              <a:chExt cx="3493295" cy="3112292"/>
            </a:xfrm>
          </p:grpSpPr>
          <p:sp>
            <p:nvSpPr>
              <p:cNvPr id="1452" name="Google Shape;1452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3" name="Google Shape;145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4" name="Google Shape;145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5" name="Google Shape;1455;p49"/>
            <p:cNvGrpSpPr/>
            <p:nvPr/>
          </p:nvGrpSpPr>
          <p:grpSpPr>
            <a:xfrm>
              <a:off x="6504756" y="2780481"/>
              <a:ext cx="661482" cy="560934"/>
              <a:chOff x="6673854" y="2507796"/>
              <a:chExt cx="3493293" cy="3112295"/>
            </a:xfrm>
          </p:grpSpPr>
          <p:sp>
            <p:nvSpPr>
              <p:cNvPr id="1456" name="Google Shape;145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7" name="Google Shape;145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8" name="Google Shape;145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9" name="Google Shape;1459;p49"/>
            <p:cNvGrpSpPr/>
            <p:nvPr/>
          </p:nvGrpSpPr>
          <p:grpSpPr>
            <a:xfrm>
              <a:off x="6835497" y="2894073"/>
              <a:ext cx="661482" cy="560934"/>
              <a:chOff x="6673854" y="2507796"/>
              <a:chExt cx="3493293" cy="3112295"/>
            </a:xfrm>
          </p:grpSpPr>
          <p:sp>
            <p:nvSpPr>
              <p:cNvPr id="1460" name="Google Shape;146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1" name="Google Shape;146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2" name="Google Shape;146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63" name="Google Shape;1463;p49"/>
            <p:cNvGrpSpPr/>
            <p:nvPr/>
          </p:nvGrpSpPr>
          <p:grpSpPr>
            <a:xfrm>
              <a:off x="7172231" y="4001720"/>
              <a:ext cx="661482" cy="560933"/>
              <a:chOff x="6673854" y="2507796"/>
              <a:chExt cx="3493293" cy="3112295"/>
            </a:xfrm>
          </p:grpSpPr>
          <p:sp>
            <p:nvSpPr>
              <p:cNvPr id="1464" name="Google Shape;146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5" name="Google Shape;146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6" name="Google Shape;146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67" name="Google Shape;1467;p49"/>
            <p:cNvGrpSpPr/>
            <p:nvPr/>
          </p:nvGrpSpPr>
          <p:grpSpPr>
            <a:xfrm>
              <a:off x="7172231" y="3669966"/>
              <a:ext cx="661482" cy="560933"/>
              <a:chOff x="6673854" y="2507796"/>
              <a:chExt cx="3493293" cy="3112295"/>
            </a:xfrm>
          </p:grpSpPr>
          <p:sp>
            <p:nvSpPr>
              <p:cNvPr id="1468" name="Google Shape;146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9" name="Google Shape;146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0" name="Google Shape;147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71" name="Google Shape;1471;p49"/>
            <p:cNvGrpSpPr/>
            <p:nvPr/>
          </p:nvGrpSpPr>
          <p:grpSpPr>
            <a:xfrm>
              <a:off x="7172231" y="3338213"/>
              <a:ext cx="661482" cy="560933"/>
              <a:chOff x="6673854" y="2507796"/>
              <a:chExt cx="3493293" cy="3112295"/>
            </a:xfrm>
          </p:grpSpPr>
          <p:sp>
            <p:nvSpPr>
              <p:cNvPr id="1472" name="Google Shape;147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3" name="Google Shape;147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4" name="Google Shape;147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75" name="Google Shape;1475;p49"/>
            <p:cNvGrpSpPr/>
            <p:nvPr/>
          </p:nvGrpSpPr>
          <p:grpSpPr>
            <a:xfrm>
              <a:off x="7171255" y="3008319"/>
              <a:ext cx="661482" cy="560933"/>
              <a:chOff x="6673854" y="2507796"/>
              <a:chExt cx="3493293" cy="3112295"/>
            </a:xfrm>
          </p:grpSpPr>
          <p:sp>
            <p:nvSpPr>
              <p:cNvPr id="1476" name="Google Shape;147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7" name="Google Shape;147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8" name="Google Shape;147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79" name="Google Shape;1479;p49"/>
            <p:cNvGrpSpPr/>
            <p:nvPr/>
          </p:nvGrpSpPr>
          <p:grpSpPr>
            <a:xfrm>
              <a:off x="7510238" y="4120971"/>
              <a:ext cx="661484" cy="560933"/>
              <a:chOff x="6673854" y="2507796"/>
              <a:chExt cx="3493293" cy="3112295"/>
            </a:xfrm>
          </p:grpSpPr>
          <p:sp>
            <p:nvSpPr>
              <p:cNvPr id="1480" name="Google Shape;148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1" name="Google Shape;148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2" name="Google Shape;148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3" name="Google Shape;1483;p49"/>
            <p:cNvGrpSpPr/>
            <p:nvPr/>
          </p:nvGrpSpPr>
          <p:grpSpPr>
            <a:xfrm>
              <a:off x="7510238" y="3789217"/>
              <a:ext cx="661484" cy="560933"/>
              <a:chOff x="6673854" y="2507796"/>
              <a:chExt cx="3493293" cy="3112295"/>
            </a:xfrm>
          </p:grpSpPr>
          <p:sp>
            <p:nvSpPr>
              <p:cNvPr id="1484" name="Google Shape;148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5" name="Google Shape;148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6" name="Google Shape;148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7" name="Google Shape;1487;p49"/>
            <p:cNvGrpSpPr/>
            <p:nvPr/>
          </p:nvGrpSpPr>
          <p:grpSpPr>
            <a:xfrm>
              <a:off x="7510238" y="3457463"/>
              <a:ext cx="661484" cy="560933"/>
              <a:chOff x="6673854" y="2507796"/>
              <a:chExt cx="3493293" cy="3112295"/>
            </a:xfrm>
          </p:grpSpPr>
          <p:sp>
            <p:nvSpPr>
              <p:cNvPr id="1488" name="Google Shape;148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9" name="Google Shape;148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0" name="Google Shape;149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1" name="Google Shape;1491;p49"/>
            <p:cNvGrpSpPr/>
            <p:nvPr/>
          </p:nvGrpSpPr>
          <p:grpSpPr>
            <a:xfrm>
              <a:off x="7509262" y="3127570"/>
              <a:ext cx="661484" cy="560933"/>
              <a:chOff x="6673854" y="2507796"/>
              <a:chExt cx="3493293" cy="3112295"/>
            </a:xfrm>
          </p:grpSpPr>
          <p:sp>
            <p:nvSpPr>
              <p:cNvPr id="1492" name="Google Shape;149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3" name="Google Shape;149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4" name="Google Shape;149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5" name="Google Shape;1495;p49"/>
            <p:cNvGrpSpPr/>
            <p:nvPr/>
          </p:nvGrpSpPr>
          <p:grpSpPr>
            <a:xfrm>
              <a:off x="6168572" y="2341066"/>
              <a:ext cx="661483" cy="560934"/>
              <a:chOff x="6673852" y="2507796"/>
              <a:chExt cx="3493295" cy="3112292"/>
            </a:xfrm>
          </p:grpSpPr>
          <p:sp>
            <p:nvSpPr>
              <p:cNvPr id="1496" name="Google Shape;1496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7" name="Google Shape;149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8" name="Google Shape;149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9" name="Google Shape;1499;p49"/>
            <p:cNvGrpSpPr/>
            <p:nvPr/>
          </p:nvGrpSpPr>
          <p:grpSpPr>
            <a:xfrm>
              <a:off x="6499310" y="2454655"/>
              <a:ext cx="661482" cy="560934"/>
              <a:chOff x="6673854" y="2507796"/>
              <a:chExt cx="3493293" cy="3112295"/>
            </a:xfrm>
          </p:grpSpPr>
          <p:sp>
            <p:nvSpPr>
              <p:cNvPr id="1500" name="Google Shape;150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1" name="Google Shape;150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2" name="Google Shape;150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3" name="Google Shape;1503;p49"/>
            <p:cNvGrpSpPr/>
            <p:nvPr/>
          </p:nvGrpSpPr>
          <p:grpSpPr>
            <a:xfrm>
              <a:off x="6830051" y="2568246"/>
              <a:ext cx="661482" cy="560934"/>
              <a:chOff x="6673854" y="2507796"/>
              <a:chExt cx="3493293" cy="3112295"/>
            </a:xfrm>
          </p:grpSpPr>
          <p:sp>
            <p:nvSpPr>
              <p:cNvPr id="1504" name="Google Shape;150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5" name="Google Shape;150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6" name="Google Shape;150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7" name="Google Shape;1507;p49"/>
            <p:cNvGrpSpPr/>
            <p:nvPr/>
          </p:nvGrpSpPr>
          <p:grpSpPr>
            <a:xfrm>
              <a:off x="7165809" y="2682492"/>
              <a:ext cx="661482" cy="560933"/>
              <a:chOff x="6673854" y="2507796"/>
              <a:chExt cx="3493293" cy="3112295"/>
            </a:xfrm>
          </p:grpSpPr>
          <p:sp>
            <p:nvSpPr>
              <p:cNvPr id="1508" name="Google Shape;150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9" name="Google Shape;150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0" name="Google Shape;151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11" name="Google Shape;1511;p49"/>
            <p:cNvGrpSpPr/>
            <p:nvPr/>
          </p:nvGrpSpPr>
          <p:grpSpPr>
            <a:xfrm>
              <a:off x="7503816" y="2801743"/>
              <a:ext cx="661484" cy="560933"/>
              <a:chOff x="6673854" y="2507796"/>
              <a:chExt cx="3493293" cy="3112295"/>
            </a:xfrm>
          </p:grpSpPr>
          <p:sp>
            <p:nvSpPr>
              <p:cNvPr id="1512" name="Google Shape;151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3" name="Google Shape;151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4" name="Google Shape;151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15" name="Google Shape;1515;p49"/>
          <p:cNvGrpSpPr/>
          <p:nvPr/>
        </p:nvGrpSpPr>
        <p:grpSpPr>
          <a:xfrm>
            <a:off x="8374226" y="3987232"/>
            <a:ext cx="203990" cy="394616"/>
            <a:chOff x="3814731" y="3758084"/>
            <a:chExt cx="203990" cy="394616"/>
          </a:xfrm>
        </p:grpSpPr>
        <p:grpSp>
          <p:nvGrpSpPr>
            <p:cNvPr id="1516" name="Google Shape;1516;p49"/>
            <p:cNvGrpSpPr/>
            <p:nvPr/>
          </p:nvGrpSpPr>
          <p:grpSpPr>
            <a:xfrm>
              <a:off x="3814731" y="3953767"/>
              <a:ext cx="135993" cy="165433"/>
              <a:chOff x="6673854" y="2507796"/>
              <a:chExt cx="3493293" cy="3112296"/>
            </a:xfrm>
          </p:grpSpPr>
          <p:sp>
            <p:nvSpPr>
              <p:cNvPr id="1517" name="Google Shape;151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8" name="Google Shape;151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9" name="Google Shape;151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20" name="Google Shape;1520;p49"/>
            <p:cNvGrpSpPr/>
            <p:nvPr/>
          </p:nvGrpSpPr>
          <p:grpSpPr>
            <a:xfrm>
              <a:off x="3882727" y="3987267"/>
              <a:ext cx="135993" cy="165433"/>
              <a:chOff x="6673854" y="2507796"/>
              <a:chExt cx="3493293" cy="3112296"/>
            </a:xfrm>
          </p:grpSpPr>
          <p:sp>
            <p:nvSpPr>
              <p:cNvPr id="1521" name="Google Shape;152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2" name="Google Shape;152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3" name="Google Shape;152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24" name="Google Shape;1524;p49"/>
            <p:cNvGrpSpPr/>
            <p:nvPr/>
          </p:nvGrpSpPr>
          <p:grpSpPr>
            <a:xfrm>
              <a:off x="3814731" y="3855925"/>
              <a:ext cx="135993" cy="165433"/>
              <a:chOff x="6673854" y="2507796"/>
              <a:chExt cx="3493293" cy="3112296"/>
            </a:xfrm>
          </p:grpSpPr>
          <p:sp>
            <p:nvSpPr>
              <p:cNvPr id="1525" name="Google Shape;152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6" name="Google Shape;152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7" name="Google Shape;152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28" name="Google Shape;1528;p49"/>
            <p:cNvGrpSpPr/>
            <p:nvPr/>
          </p:nvGrpSpPr>
          <p:grpSpPr>
            <a:xfrm>
              <a:off x="3882727" y="3889425"/>
              <a:ext cx="135993" cy="165433"/>
              <a:chOff x="6673854" y="2507796"/>
              <a:chExt cx="3493293" cy="3112296"/>
            </a:xfrm>
          </p:grpSpPr>
          <p:sp>
            <p:nvSpPr>
              <p:cNvPr id="1529" name="Google Shape;152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0" name="Google Shape;153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1" name="Google Shape;153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32" name="Google Shape;1532;p49"/>
            <p:cNvGrpSpPr/>
            <p:nvPr/>
          </p:nvGrpSpPr>
          <p:grpSpPr>
            <a:xfrm>
              <a:off x="3814731" y="3758084"/>
              <a:ext cx="135993" cy="165433"/>
              <a:chOff x="6673852" y="2507796"/>
              <a:chExt cx="3493295" cy="3112291"/>
            </a:xfrm>
          </p:grpSpPr>
          <p:sp>
            <p:nvSpPr>
              <p:cNvPr id="1533" name="Google Shape;1533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4" name="Google Shape;1534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5" name="Google Shape;1535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36" name="Google Shape;1536;p49"/>
            <p:cNvGrpSpPr/>
            <p:nvPr/>
          </p:nvGrpSpPr>
          <p:grpSpPr>
            <a:xfrm>
              <a:off x="3882728" y="3791583"/>
              <a:ext cx="135993" cy="165433"/>
              <a:chOff x="6673854" y="2507796"/>
              <a:chExt cx="3493293" cy="3112296"/>
            </a:xfrm>
          </p:grpSpPr>
          <p:sp>
            <p:nvSpPr>
              <p:cNvPr id="1537" name="Google Shape;153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8" name="Google Shape;153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9" name="Google Shape;153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40" name="Google Shape;1540;p49"/>
          <p:cNvGrpSpPr/>
          <p:nvPr/>
        </p:nvGrpSpPr>
        <p:grpSpPr>
          <a:xfrm>
            <a:off x="8478495" y="3738238"/>
            <a:ext cx="411826" cy="690369"/>
            <a:chOff x="3318979" y="4548087"/>
            <a:chExt cx="784194" cy="1086230"/>
          </a:xfrm>
        </p:grpSpPr>
        <p:grpSp>
          <p:nvGrpSpPr>
            <p:cNvPr id="1541" name="Google Shape;1541;p49"/>
            <p:cNvGrpSpPr/>
            <p:nvPr/>
          </p:nvGrpSpPr>
          <p:grpSpPr>
            <a:xfrm>
              <a:off x="3580450" y="5265673"/>
              <a:ext cx="258957" cy="260293"/>
              <a:chOff x="6673854" y="2507796"/>
              <a:chExt cx="3493293" cy="3112296"/>
            </a:xfrm>
          </p:grpSpPr>
          <p:sp>
            <p:nvSpPr>
              <p:cNvPr id="1542" name="Google Shape;154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3" name="Google Shape;154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4" name="Google Shape;154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5" name="Google Shape;1545;p49"/>
            <p:cNvGrpSpPr/>
            <p:nvPr/>
          </p:nvGrpSpPr>
          <p:grpSpPr>
            <a:xfrm>
              <a:off x="3580450" y="5111727"/>
              <a:ext cx="258957" cy="260293"/>
              <a:chOff x="6673854" y="2507796"/>
              <a:chExt cx="3493293" cy="3112296"/>
            </a:xfrm>
          </p:grpSpPr>
          <p:sp>
            <p:nvSpPr>
              <p:cNvPr id="1546" name="Google Shape;154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7" name="Google Shape;154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8" name="Google Shape;154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9" name="Google Shape;1549;p49"/>
            <p:cNvGrpSpPr/>
            <p:nvPr/>
          </p:nvGrpSpPr>
          <p:grpSpPr>
            <a:xfrm>
              <a:off x="3580450" y="4957783"/>
              <a:ext cx="258957" cy="260293"/>
              <a:chOff x="6673854" y="2507796"/>
              <a:chExt cx="3493293" cy="3112296"/>
            </a:xfrm>
          </p:grpSpPr>
          <p:sp>
            <p:nvSpPr>
              <p:cNvPr id="1550" name="Google Shape;155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1" name="Google Shape;155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2" name="Google Shape;155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53" name="Google Shape;1553;p49"/>
            <p:cNvGrpSpPr/>
            <p:nvPr/>
          </p:nvGrpSpPr>
          <p:grpSpPr>
            <a:xfrm>
              <a:off x="3321111" y="4699282"/>
              <a:ext cx="258958" cy="260293"/>
              <a:chOff x="6673852" y="2507796"/>
              <a:chExt cx="3493295" cy="3112292"/>
            </a:xfrm>
          </p:grpSpPr>
          <p:sp>
            <p:nvSpPr>
              <p:cNvPr id="1554" name="Google Shape;1554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5" name="Google Shape;155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6" name="Google Shape;155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57" name="Google Shape;1557;p49"/>
            <p:cNvGrpSpPr/>
            <p:nvPr/>
          </p:nvGrpSpPr>
          <p:grpSpPr>
            <a:xfrm>
              <a:off x="3450588" y="4751991"/>
              <a:ext cx="258957" cy="260293"/>
              <a:chOff x="6673854" y="2507796"/>
              <a:chExt cx="3493293" cy="3112295"/>
            </a:xfrm>
          </p:grpSpPr>
          <p:sp>
            <p:nvSpPr>
              <p:cNvPr id="1558" name="Google Shape;155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9" name="Google Shape;155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0" name="Google Shape;156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1" name="Google Shape;1561;p49"/>
            <p:cNvGrpSpPr/>
            <p:nvPr/>
          </p:nvGrpSpPr>
          <p:grpSpPr>
            <a:xfrm>
              <a:off x="3580067" y="4804702"/>
              <a:ext cx="258957" cy="260293"/>
              <a:chOff x="6673854" y="2507796"/>
              <a:chExt cx="3493293" cy="3112295"/>
            </a:xfrm>
          </p:grpSpPr>
          <p:sp>
            <p:nvSpPr>
              <p:cNvPr id="1562" name="Google Shape;156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3" name="Google Shape;156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4" name="Google Shape;156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5" name="Google Shape;1565;p49"/>
            <p:cNvGrpSpPr/>
            <p:nvPr/>
          </p:nvGrpSpPr>
          <p:grpSpPr>
            <a:xfrm>
              <a:off x="3711892" y="5318688"/>
              <a:ext cx="258957" cy="260293"/>
              <a:chOff x="6673854" y="2507796"/>
              <a:chExt cx="3493293" cy="3112295"/>
            </a:xfrm>
          </p:grpSpPr>
          <p:sp>
            <p:nvSpPr>
              <p:cNvPr id="1566" name="Google Shape;156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7" name="Google Shape;156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8" name="Google Shape;156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9" name="Google Shape;1569;p49"/>
            <p:cNvGrpSpPr/>
            <p:nvPr/>
          </p:nvGrpSpPr>
          <p:grpSpPr>
            <a:xfrm>
              <a:off x="3711892" y="5164742"/>
              <a:ext cx="258957" cy="260293"/>
              <a:chOff x="6673854" y="2507796"/>
              <a:chExt cx="3493293" cy="3112295"/>
            </a:xfrm>
          </p:grpSpPr>
          <p:sp>
            <p:nvSpPr>
              <p:cNvPr id="1570" name="Google Shape;157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1" name="Google Shape;157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2" name="Google Shape;157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3" name="Google Shape;1573;p49"/>
            <p:cNvGrpSpPr/>
            <p:nvPr/>
          </p:nvGrpSpPr>
          <p:grpSpPr>
            <a:xfrm>
              <a:off x="3711892" y="5010798"/>
              <a:ext cx="258957" cy="260293"/>
              <a:chOff x="6673854" y="2507796"/>
              <a:chExt cx="3493293" cy="3112295"/>
            </a:xfrm>
          </p:grpSpPr>
          <p:sp>
            <p:nvSpPr>
              <p:cNvPr id="1574" name="Google Shape;157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5" name="Google Shape;157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6" name="Google Shape;157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7" name="Google Shape;1577;p49"/>
            <p:cNvGrpSpPr/>
            <p:nvPr/>
          </p:nvGrpSpPr>
          <p:grpSpPr>
            <a:xfrm>
              <a:off x="3711510" y="4857715"/>
              <a:ext cx="258957" cy="260293"/>
              <a:chOff x="6673854" y="2507796"/>
              <a:chExt cx="3493293" cy="3112295"/>
            </a:xfrm>
          </p:grpSpPr>
          <p:sp>
            <p:nvSpPr>
              <p:cNvPr id="1578" name="Google Shape;157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9" name="Google Shape;157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0" name="Google Shape;158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1" name="Google Shape;1581;p49"/>
            <p:cNvGrpSpPr/>
            <p:nvPr/>
          </p:nvGrpSpPr>
          <p:grpSpPr>
            <a:xfrm>
              <a:off x="3844215" y="5374024"/>
              <a:ext cx="258958" cy="260293"/>
              <a:chOff x="6673854" y="2507796"/>
              <a:chExt cx="3493293" cy="3112295"/>
            </a:xfrm>
          </p:grpSpPr>
          <p:sp>
            <p:nvSpPr>
              <p:cNvPr id="1582" name="Google Shape;158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3" name="Google Shape;158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4" name="Google Shape;158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5" name="Google Shape;1585;p49"/>
            <p:cNvGrpSpPr/>
            <p:nvPr/>
          </p:nvGrpSpPr>
          <p:grpSpPr>
            <a:xfrm>
              <a:off x="3844215" y="5220079"/>
              <a:ext cx="258958" cy="260293"/>
              <a:chOff x="6673854" y="2507796"/>
              <a:chExt cx="3493293" cy="3112295"/>
            </a:xfrm>
          </p:grpSpPr>
          <p:sp>
            <p:nvSpPr>
              <p:cNvPr id="1586" name="Google Shape;158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7" name="Google Shape;158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8" name="Google Shape;158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9" name="Google Shape;1589;p49"/>
            <p:cNvGrpSpPr/>
            <p:nvPr/>
          </p:nvGrpSpPr>
          <p:grpSpPr>
            <a:xfrm>
              <a:off x="3844215" y="5066134"/>
              <a:ext cx="258958" cy="260293"/>
              <a:chOff x="6673854" y="2507796"/>
              <a:chExt cx="3493293" cy="3112295"/>
            </a:xfrm>
          </p:grpSpPr>
          <p:sp>
            <p:nvSpPr>
              <p:cNvPr id="1590" name="Google Shape;159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1" name="Google Shape;159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2" name="Google Shape;159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3" name="Google Shape;1593;p49"/>
            <p:cNvGrpSpPr/>
            <p:nvPr/>
          </p:nvGrpSpPr>
          <p:grpSpPr>
            <a:xfrm>
              <a:off x="3843833" y="4913052"/>
              <a:ext cx="258958" cy="260293"/>
              <a:chOff x="6673854" y="2507796"/>
              <a:chExt cx="3493293" cy="3112295"/>
            </a:xfrm>
          </p:grpSpPr>
          <p:sp>
            <p:nvSpPr>
              <p:cNvPr id="1594" name="Google Shape;159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5" name="Google Shape;159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6" name="Google Shape;159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7" name="Google Shape;1597;p49"/>
            <p:cNvGrpSpPr/>
            <p:nvPr/>
          </p:nvGrpSpPr>
          <p:grpSpPr>
            <a:xfrm>
              <a:off x="3318979" y="4548087"/>
              <a:ext cx="258958" cy="260293"/>
              <a:chOff x="6673852" y="2507796"/>
              <a:chExt cx="3493295" cy="3112292"/>
            </a:xfrm>
          </p:grpSpPr>
          <p:sp>
            <p:nvSpPr>
              <p:cNvPr id="1598" name="Google Shape;1598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9" name="Google Shape;159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0" name="Google Shape;160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1" name="Google Shape;1601;p49"/>
            <p:cNvGrpSpPr/>
            <p:nvPr/>
          </p:nvGrpSpPr>
          <p:grpSpPr>
            <a:xfrm>
              <a:off x="3448456" y="4600796"/>
              <a:ext cx="258957" cy="260293"/>
              <a:chOff x="6673854" y="2507796"/>
              <a:chExt cx="3493293" cy="3112295"/>
            </a:xfrm>
          </p:grpSpPr>
          <p:sp>
            <p:nvSpPr>
              <p:cNvPr id="1602" name="Google Shape;160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3" name="Google Shape;160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4" name="Google Shape;160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5" name="Google Shape;1605;p49"/>
            <p:cNvGrpSpPr/>
            <p:nvPr/>
          </p:nvGrpSpPr>
          <p:grpSpPr>
            <a:xfrm>
              <a:off x="3577935" y="4653506"/>
              <a:ext cx="258957" cy="260293"/>
              <a:chOff x="6673860" y="2507796"/>
              <a:chExt cx="3493287" cy="3112300"/>
            </a:xfrm>
          </p:grpSpPr>
          <p:sp>
            <p:nvSpPr>
              <p:cNvPr id="1606" name="Google Shape;1606;p49"/>
              <p:cNvSpPr/>
              <p:nvPr/>
            </p:nvSpPr>
            <p:spPr>
              <a:xfrm>
                <a:off x="6673860" y="3138036"/>
                <a:ext cx="1764505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7" name="Google Shape;160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8" name="Google Shape;160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9" name="Google Shape;1609;p49"/>
            <p:cNvGrpSpPr/>
            <p:nvPr/>
          </p:nvGrpSpPr>
          <p:grpSpPr>
            <a:xfrm>
              <a:off x="3709378" y="4706520"/>
              <a:ext cx="258957" cy="260293"/>
              <a:chOff x="6673854" y="2507796"/>
              <a:chExt cx="3493293" cy="3112295"/>
            </a:xfrm>
          </p:grpSpPr>
          <p:sp>
            <p:nvSpPr>
              <p:cNvPr id="1610" name="Google Shape;161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1" name="Google Shape;161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2" name="Google Shape;161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13" name="Google Shape;1613;p49"/>
            <p:cNvGrpSpPr/>
            <p:nvPr/>
          </p:nvGrpSpPr>
          <p:grpSpPr>
            <a:xfrm>
              <a:off x="3841701" y="4761857"/>
              <a:ext cx="258958" cy="260293"/>
              <a:chOff x="6673854" y="2507796"/>
              <a:chExt cx="3493293" cy="3112295"/>
            </a:xfrm>
          </p:grpSpPr>
          <p:sp>
            <p:nvSpPr>
              <p:cNvPr id="1614" name="Google Shape;161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5" name="Google Shape;161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6" name="Google Shape;161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17" name="Google Shape;1617;p49"/>
          <p:cNvGrpSpPr/>
          <p:nvPr/>
        </p:nvGrpSpPr>
        <p:grpSpPr>
          <a:xfrm>
            <a:off x="10272379" y="3452324"/>
            <a:ext cx="549957" cy="852080"/>
            <a:chOff x="7923767" y="2537905"/>
            <a:chExt cx="873490" cy="1162881"/>
          </a:xfrm>
        </p:grpSpPr>
        <p:grpSp>
          <p:nvGrpSpPr>
            <p:cNvPr id="1618" name="Google Shape;1618;p49"/>
            <p:cNvGrpSpPr/>
            <p:nvPr/>
          </p:nvGrpSpPr>
          <p:grpSpPr>
            <a:xfrm>
              <a:off x="7926569" y="3193270"/>
              <a:ext cx="288445" cy="278660"/>
              <a:chOff x="6673854" y="2507796"/>
              <a:chExt cx="3493293" cy="3112296"/>
            </a:xfrm>
          </p:grpSpPr>
          <p:sp>
            <p:nvSpPr>
              <p:cNvPr id="1619" name="Google Shape;161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0" name="Google Shape;162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1" name="Google Shape;162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22" name="Google Shape;1622;p49"/>
            <p:cNvGrpSpPr/>
            <p:nvPr/>
          </p:nvGrpSpPr>
          <p:grpSpPr>
            <a:xfrm>
              <a:off x="8070792" y="3249699"/>
              <a:ext cx="288445" cy="278660"/>
              <a:chOff x="6673854" y="2507796"/>
              <a:chExt cx="3493293" cy="3112296"/>
            </a:xfrm>
          </p:grpSpPr>
          <p:sp>
            <p:nvSpPr>
              <p:cNvPr id="1623" name="Google Shape;162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4" name="Google Shape;162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5" name="Google Shape;162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26" name="Google Shape;1626;p49"/>
            <p:cNvGrpSpPr/>
            <p:nvPr/>
          </p:nvGrpSpPr>
          <p:grpSpPr>
            <a:xfrm>
              <a:off x="8215014" y="3306128"/>
              <a:ext cx="288445" cy="278660"/>
              <a:chOff x="6673854" y="2507796"/>
              <a:chExt cx="3493293" cy="3112296"/>
            </a:xfrm>
          </p:grpSpPr>
          <p:sp>
            <p:nvSpPr>
              <p:cNvPr id="1627" name="Google Shape;162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8" name="Google Shape;162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9" name="Google Shape;162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0" name="Google Shape;1630;p49"/>
            <p:cNvGrpSpPr/>
            <p:nvPr/>
          </p:nvGrpSpPr>
          <p:grpSpPr>
            <a:xfrm>
              <a:off x="7926569" y="3028462"/>
              <a:ext cx="288445" cy="278660"/>
              <a:chOff x="6673854" y="2507796"/>
              <a:chExt cx="3493293" cy="3112296"/>
            </a:xfrm>
          </p:grpSpPr>
          <p:sp>
            <p:nvSpPr>
              <p:cNvPr id="1631" name="Google Shape;163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2" name="Google Shape;163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3" name="Google Shape;163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4" name="Google Shape;1634;p49"/>
            <p:cNvGrpSpPr/>
            <p:nvPr/>
          </p:nvGrpSpPr>
          <p:grpSpPr>
            <a:xfrm>
              <a:off x="8070792" y="3084891"/>
              <a:ext cx="288445" cy="278660"/>
              <a:chOff x="6673854" y="2507796"/>
              <a:chExt cx="3493293" cy="3112296"/>
            </a:xfrm>
          </p:grpSpPr>
          <p:sp>
            <p:nvSpPr>
              <p:cNvPr id="1635" name="Google Shape;163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6" name="Google Shape;163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7" name="Google Shape;163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8" name="Google Shape;1638;p49"/>
            <p:cNvGrpSpPr/>
            <p:nvPr/>
          </p:nvGrpSpPr>
          <p:grpSpPr>
            <a:xfrm>
              <a:off x="8215014" y="3141320"/>
              <a:ext cx="288445" cy="278660"/>
              <a:chOff x="6673854" y="2507796"/>
              <a:chExt cx="3493293" cy="3112296"/>
            </a:xfrm>
          </p:grpSpPr>
          <p:sp>
            <p:nvSpPr>
              <p:cNvPr id="1639" name="Google Shape;163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0" name="Google Shape;164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1" name="Google Shape;164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42" name="Google Shape;1642;p49"/>
            <p:cNvGrpSpPr/>
            <p:nvPr/>
          </p:nvGrpSpPr>
          <p:grpSpPr>
            <a:xfrm>
              <a:off x="7926569" y="2863654"/>
              <a:ext cx="288445" cy="278660"/>
              <a:chOff x="6673852" y="2507796"/>
              <a:chExt cx="3493295" cy="3112291"/>
            </a:xfrm>
          </p:grpSpPr>
          <p:sp>
            <p:nvSpPr>
              <p:cNvPr id="1643" name="Google Shape;1643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4" name="Google Shape;1644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5" name="Google Shape;1645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46" name="Google Shape;1646;p49"/>
            <p:cNvGrpSpPr/>
            <p:nvPr/>
          </p:nvGrpSpPr>
          <p:grpSpPr>
            <a:xfrm>
              <a:off x="8070792" y="2920083"/>
              <a:ext cx="288445" cy="278660"/>
              <a:chOff x="6673854" y="2507796"/>
              <a:chExt cx="3493293" cy="3112296"/>
            </a:xfrm>
          </p:grpSpPr>
          <p:sp>
            <p:nvSpPr>
              <p:cNvPr id="1647" name="Google Shape;164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8" name="Google Shape;164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9" name="Google Shape;164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0" name="Google Shape;1650;p49"/>
            <p:cNvGrpSpPr/>
            <p:nvPr/>
          </p:nvGrpSpPr>
          <p:grpSpPr>
            <a:xfrm>
              <a:off x="8215014" y="2976511"/>
              <a:ext cx="288445" cy="278660"/>
              <a:chOff x="6673854" y="2507796"/>
              <a:chExt cx="3493293" cy="3112296"/>
            </a:xfrm>
          </p:grpSpPr>
          <p:sp>
            <p:nvSpPr>
              <p:cNvPr id="1651" name="Google Shape;165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2" name="Google Shape;165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3" name="Google Shape;165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4" name="Google Shape;1654;p49"/>
            <p:cNvGrpSpPr/>
            <p:nvPr/>
          </p:nvGrpSpPr>
          <p:grpSpPr>
            <a:xfrm>
              <a:off x="7926142" y="2699769"/>
              <a:ext cx="288445" cy="278661"/>
              <a:chOff x="6673852" y="2507796"/>
              <a:chExt cx="3493295" cy="3112292"/>
            </a:xfrm>
          </p:grpSpPr>
          <p:sp>
            <p:nvSpPr>
              <p:cNvPr id="1655" name="Google Shape;1655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6" name="Google Shape;165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7" name="Google Shape;165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8" name="Google Shape;1658;p49"/>
            <p:cNvGrpSpPr/>
            <p:nvPr/>
          </p:nvGrpSpPr>
          <p:grpSpPr>
            <a:xfrm>
              <a:off x="8070364" y="2756197"/>
              <a:ext cx="288445" cy="278661"/>
              <a:chOff x="6673854" y="2507796"/>
              <a:chExt cx="3493293" cy="3112295"/>
            </a:xfrm>
          </p:grpSpPr>
          <p:sp>
            <p:nvSpPr>
              <p:cNvPr id="1659" name="Google Shape;165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0" name="Google Shape;166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1" name="Google Shape;166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62" name="Google Shape;1662;p49"/>
            <p:cNvGrpSpPr/>
            <p:nvPr/>
          </p:nvGrpSpPr>
          <p:grpSpPr>
            <a:xfrm>
              <a:off x="8214586" y="2812628"/>
              <a:ext cx="288445" cy="278661"/>
              <a:chOff x="6673854" y="2507796"/>
              <a:chExt cx="3493293" cy="3112295"/>
            </a:xfrm>
          </p:grpSpPr>
          <p:sp>
            <p:nvSpPr>
              <p:cNvPr id="1663" name="Google Shape;166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4" name="Google Shape;166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5" name="Google Shape;166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66" name="Google Shape;1666;p49"/>
            <p:cNvGrpSpPr/>
            <p:nvPr/>
          </p:nvGrpSpPr>
          <p:grpSpPr>
            <a:xfrm>
              <a:off x="8361422" y="3362884"/>
              <a:ext cx="288445" cy="278660"/>
              <a:chOff x="6673854" y="2507796"/>
              <a:chExt cx="3493293" cy="3112295"/>
            </a:xfrm>
          </p:grpSpPr>
          <p:sp>
            <p:nvSpPr>
              <p:cNvPr id="1667" name="Google Shape;166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8" name="Google Shape;166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9" name="Google Shape;166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0" name="Google Shape;1670;p49"/>
            <p:cNvGrpSpPr/>
            <p:nvPr/>
          </p:nvGrpSpPr>
          <p:grpSpPr>
            <a:xfrm>
              <a:off x="8361422" y="3198076"/>
              <a:ext cx="288445" cy="278660"/>
              <a:chOff x="6673854" y="2507796"/>
              <a:chExt cx="3493293" cy="3112295"/>
            </a:xfrm>
          </p:grpSpPr>
          <p:sp>
            <p:nvSpPr>
              <p:cNvPr id="1671" name="Google Shape;167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2" name="Google Shape;167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3" name="Google Shape;167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4" name="Google Shape;1674;p49"/>
            <p:cNvGrpSpPr/>
            <p:nvPr/>
          </p:nvGrpSpPr>
          <p:grpSpPr>
            <a:xfrm>
              <a:off x="8361422" y="3033267"/>
              <a:ext cx="288445" cy="278660"/>
              <a:chOff x="6673854" y="2507796"/>
              <a:chExt cx="3493293" cy="3112295"/>
            </a:xfrm>
          </p:grpSpPr>
          <p:sp>
            <p:nvSpPr>
              <p:cNvPr id="1675" name="Google Shape;167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6" name="Google Shape;167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7" name="Google Shape;167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8" name="Google Shape;1678;p49"/>
            <p:cNvGrpSpPr/>
            <p:nvPr/>
          </p:nvGrpSpPr>
          <p:grpSpPr>
            <a:xfrm>
              <a:off x="8360996" y="2869383"/>
              <a:ext cx="288445" cy="278660"/>
              <a:chOff x="6673854" y="2507796"/>
              <a:chExt cx="3493293" cy="3112295"/>
            </a:xfrm>
          </p:grpSpPr>
          <p:sp>
            <p:nvSpPr>
              <p:cNvPr id="1679" name="Google Shape;167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0" name="Google Shape;168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1" name="Google Shape;168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2" name="Google Shape;1682;p49"/>
            <p:cNvGrpSpPr/>
            <p:nvPr/>
          </p:nvGrpSpPr>
          <p:grpSpPr>
            <a:xfrm>
              <a:off x="8508812" y="3422126"/>
              <a:ext cx="288445" cy="278660"/>
              <a:chOff x="6673854" y="2507796"/>
              <a:chExt cx="3493293" cy="3112295"/>
            </a:xfrm>
          </p:grpSpPr>
          <p:sp>
            <p:nvSpPr>
              <p:cNvPr id="1683" name="Google Shape;168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4" name="Google Shape;168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5" name="Google Shape;168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6" name="Google Shape;1686;p49"/>
            <p:cNvGrpSpPr/>
            <p:nvPr/>
          </p:nvGrpSpPr>
          <p:grpSpPr>
            <a:xfrm>
              <a:off x="8508812" y="3257317"/>
              <a:ext cx="288445" cy="278660"/>
              <a:chOff x="6673854" y="2507796"/>
              <a:chExt cx="3493293" cy="3112295"/>
            </a:xfrm>
          </p:grpSpPr>
          <p:sp>
            <p:nvSpPr>
              <p:cNvPr id="1687" name="Google Shape;168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8" name="Google Shape;168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9" name="Google Shape;168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0" name="Google Shape;1690;p49"/>
            <p:cNvGrpSpPr/>
            <p:nvPr/>
          </p:nvGrpSpPr>
          <p:grpSpPr>
            <a:xfrm>
              <a:off x="8508812" y="3092508"/>
              <a:ext cx="288445" cy="278660"/>
              <a:chOff x="6673854" y="2507796"/>
              <a:chExt cx="3493293" cy="3112295"/>
            </a:xfrm>
          </p:grpSpPr>
          <p:sp>
            <p:nvSpPr>
              <p:cNvPr id="1691" name="Google Shape;169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2" name="Google Shape;169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3" name="Google Shape;169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4" name="Google Shape;1694;p49"/>
            <p:cNvGrpSpPr/>
            <p:nvPr/>
          </p:nvGrpSpPr>
          <p:grpSpPr>
            <a:xfrm>
              <a:off x="8508386" y="2928624"/>
              <a:ext cx="288445" cy="278660"/>
              <a:chOff x="6673854" y="2507796"/>
              <a:chExt cx="3493293" cy="3112295"/>
            </a:xfrm>
          </p:grpSpPr>
          <p:sp>
            <p:nvSpPr>
              <p:cNvPr id="1695" name="Google Shape;169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6" name="Google Shape;169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7" name="Google Shape;169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8" name="Google Shape;1698;p49"/>
            <p:cNvGrpSpPr/>
            <p:nvPr/>
          </p:nvGrpSpPr>
          <p:grpSpPr>
            <a:xfrm>
              <a:off x="7923767" y="2537905"/>
              <a:ext cx="288445" cy="278661"/>
              <a:chOff x="6673852" y="2507796"/>
              <a:chExt cx="3493295" cy="3112292"/>
            </a:xfrm>
          </p:grpSpPr>
          <p:sp>
            <p:nvSpPr>
              <p:cNvPr id="1699" name="Google Shape;1699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0" name="Google Shape;170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1" name="Google Shape;170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02" name="Google Shape;1702;p49"/>
            <p:cNvGrpSpPr/>
            <p:nvPr/>
          </p:nvGrpSpPr>
          <p:grpSpPr>
            <a:xfrm>
              <a:off x="8067989" y="2594334"/>
              <a:ext cx="288445" cy="278661"/>
              <a:chOff x="6673854" y="2507796"/>
              <a:chExt cx="3493293" cy="3112295"/>
            </a:xfrm>
          </p:grpSpPr>
          <p:sp>
            <p:nvSpPr>
              <p:cNvPr id="1703" name="Google Shape;170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4" name="Google Shape;170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5" name="Google Shape;170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06" name="Google Shape;1706;p49"/>
            <p:cNvGrpSpPr/>
            <p:nvPr/>
          </p:nvGrpSpPr>
          <p:grpSpPr>
            <a:xfrm>
              <a:off x="8212211" y="2650763"/>
              <a:ext cx="288445" cy="278661"/>
              <a:chOff x="6673854" y="2507796"/>
              <a:chExt cx="3493293" cy="3112295"/>
            </a:xfrm>
          </p:grpSpPr>
          <p:sp>
            <p:nvSpPr>
              <p:cNvPr id="1707" name="Google Shape;170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8" name="Google Shape;170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9" name="Google Shape;170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10" name="Google Shape;1710;p49"/>
            <p:cNvGrpSpPr/>
            <p:nvPr/>
          </p:nvGrpSpPr>
          <p:grpSpPr>
            <a:xfrm>
              <a:off x="8358621" y="2707519"/>
              <a:ext cx="288445" cy="278660"/>
              <a:chOff x="6673854" y="2507796"/>
              <a:chExt cx="3493293" cy="3112295"/>
            </a:xfrm>
          </p:grpSpPr>
          <p:sp>
            <p:nvSpPr>
              <p:cNvPr id="1711" name="Google Shape;171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2" name="Google Shape;171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3" name="Google Shape;171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14" name="Google Shape;1714;p49"/>
            <p:cNvGrpSpPr/>
            <p:nvPr/>
          </p:nvGrpSpPr>
          <p:grpSpPr>
            <a:xfrm>
              <a:off x="8506011" y="2766760"/>
              <a:ext cx="288445" cy="278660"/>
              <a:chOff x="6673854" y="2507796"/>
              <a:chExt cx="3493293" cy="3112295"/>
            </a:xfrm>
          </p:grpSpPr>
          <p:sp>
            <p:nvSpPr>
              <p:cNvPr id="1715" name="Google Shape;171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6" name="Google Shape;171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7" name="Google Shape;171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18" name="Google Shape;1718;p49"/>
          <p:cNvGrpSpPr/>
          <p:nvPr/>
        </p:nvGrpSpPr>
        <p:grpSpPr>
          <a:xfrm flipH="1">
            <a:off x="9595661" y="3452324"/>
            <a:ext cx="573320" cy="849996"/>
            <a:chOff x="6168570" y="2341066"/>
            <a:chExt cx="2003149" cy="2340838"/>
          </a:xfrm>
        </p:grpSpPr>
        <p:grpSp>
          <p:nvGrpSpPr>
            <p:cNvPr id="1719" name="Google Shape;1719;p49"/>
            <p:cNvGrpSpPr/>
            <p:nvPr/>
          </p:nvGrpSpPr>
          <p:grpSpPr>
            <a:xfrm>
              <a:off x="6174996" y="3660293"/>
              <a:ext cx="661482" cy="560933"/>
              <a:chOff x="6673854" y="2507796"/>
              <a:chExt cx="3493293" cy="3112296"/>
            </a:xfrm>
          </p:grpSpPr>
          <p:sp>
            <p:nvSpPr>
              <p:cNvPr id="1720" name="Google Shape;172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1" name="Google Shape;172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2" name="Google Shape;172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23" name="Google Shape;1723;p49"/>
            <p:cNvGrpSpPr/>
            <p:nvPr/>
          </p:nvGrpSpPr>
          <p:grpSpPr>
            <a:xfrm>
              <a:off x="6505737" y="3773882"/>
              <a:ext cx="661482" cy="560933"/>
              <a:chOff x="6673854" y="2507796"/>
              <a:chExt cx="3493293" cy="3112296"/>
            </a:xfrm>
          </p:grpSpPr>
          <p:sp>
            <p:nvSpPr>
              <p:cNvPr id="1724" name="Google Shape;172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5" name="Google Shape;172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6" name="Google Shape;172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27" name="Google Shape;1727;p49"/>
            <p:cNvGrpSpPr/>
            <p:nvPr/>
          </p:nvGrpSpPr>
          <p:grpSpPr>
            <a:xfrm>
              <a:off x="6836478" y="3887471"/>
              <a:ext cx="661482" cy="560933"/>
              <a:chOff x="6673854" y="2507796"/>
              <a:chExt cx="3493293" cy="3112296"/>
            </a:xfrm>
          </p:grpSpPr>
          <p:sp>
            <p:nvSpPr>
              <p:cNvPr id="1728" name="Google Shape;172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9" name="Google Shape;172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0" name="Google Shape;173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31" name="Google Shape;1731;p49"/>
            <p:cNvGrpSpPr/>
            <p:nvPr/>
          </p:nvGrpSpPr>
          <p:grpSpPr>
            <a:xfrm>
              <a:off x="6174996" y="3328540"/>
              <a:ext cx="661482" cy="560933"/>
              <a:chOff x="6673854" y="2507796"/>
              <a:chExt cx="3493293" cy="3112296"/>
            </a:xfrm>
          </p:grpSpPr>
          <p:sp>
            <p:nvSpPr>
              <p:cNvPr id="1732" name="Google Shape;173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3" name="Google Shape;173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4" name="Google Shape;173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35" name="Google Shape;1735;p49"/>
            <p:cNvGrpSpPr/>
            <p:nvPr/>
          </p:nvGrpSpPr>
          <p:grpSpPr>
            <a:xfrm>
              <a:off x="6505737" y="3442129"/>
              <a:ext cx="661482" cy="560933"/>
              <a:chOff x="6673854" y="2507796"/>
              <a:chExt cx="3493293" cy="3112296"/>
            </a:xfrm>
          </p:grpSpPr>
          <p:sp>
            <p:nvSpPr>
              <p:cNvPr id="1736" name="Google Shape;173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7" name="Google Shape;173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8" name="Google Shape;173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39" name="Google Shape;1739;p49"/>
            <p:cNvGrpSpPr/>
            <p:nvPr/>
          </p:nvGrpSpPr>
          <p:grpSpPr>
            <a:xfrm>
              <a:off x="6836478" y="3555718"/>
              <a:ext cx="661482" cy="560933"/>
              <a:chOff x="6673854" y="2507796"/>
              <a:chExt cx="3493293" cy="3112296"/>
            </a:xfrm>
          </p:grpSpPr>
          <p:sp>
            <p:nvSpPr>
              <p:cNvPr id="1740" name="Google Shape;174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1" name="Google Shape;174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2" name="Google Shape;174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3" name="Google Shape;1743;p49"/>
            <p:cNvGrpSpPr/>
            <p:nvPr/>
          </p:nvGrpSpPr>
          <p:grpSpPr>
            <a:xfrm>
              <a:off x="6174995" y="2996788"/>
              <a:ext cx="661482" cy="560933"/>
              <a:chOff x="6673852" y="2507796"/>
              <a:chExt cx="3493295" cy="3112291"/>
            </a:xfrm>
          </p:grpSpPr>
          <p:sp>
            <p:nvSpPr>
              <p:cNvPr id="1744" name="Google Shape;1744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5" name="Google Shape;1745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6" name="Google Shape;1746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7" name="Google Shape;1747;p49"/>
            <p:cNvGrpSpPr/>
            <p:nvPr/>
          </p:nvGrpSpPr>
          <p:grpSpPr>
            <a:xfrm>
              <a:off x="6505738" y="3110376"/>
              <a:ext cx="661482" cy="560933"/>
              <a:chOff x="6673854" y="2507796"/>
              <a:chExt cx="3493293" cy="3112296"/>
            </a:xfrm>
          </p:grpSpPr>
          <p:sp>
            <p:nvSpPr>
              <p:cNvPr id="1748" name="Google Shape;174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9" name="Google Shape;174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0" name="Google Shape;175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1" name="Google Shape;1751;p49"/>
            <p:cNvGrpSpPr/>
            <p:nvPr/>
          </p:nvGrpSpPr>
          <p:grpSpPr>
            <a:xfrm>
              <a:off x="6836478" y="3223965"/>
              <a:ext cx="661482" cy="560933"/>
              <a:chOff x="6673854" y="2507796"/>
              <a:chExt cx="3493293" cy="3112296"/>
            </a:xfrm>
          </p:grpSpPr>
          <p:sp>
            <p:nvSpPr>
              <p:cNvPr id="1752" name="Google Shape;175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3" name="Google Shape;175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4" name="Google Shape;175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5" name="Google Shape;1755;p49"/>
            <p:cNvGrpSpPr/>
            <p:nvPr/>
          </p:nvGrpSpPr>
          <p:grpSpPr>
            <a:xfrm>
              <a:off x="6174016" y="2666892"/>
              <a:ext cx="661482" cy="560934"/>
              <a:chOff x="6673852" y="2507796"/>
              <a:chExt cx="3493295" cy="3112292"/>
            </a:xfrm>
          </p:grpSpPr>
          <p:sp>
            <p:nvSpPr>
              <p:cNvPr id="1756" name="Google Shape;1756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7" name="Google Shape;175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8" name="Google Shape;175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9" name="Google Shape;1759;p49"/>
            <p:cNvGrpSpPr/>
            <p:nvPr/>
          </p:nvGrpSpPr>
          <p:grpSpPr>
            <a:xfrm>
              <a:off x="6504756" y="2780481"/>
              <a:ext cx="661482" cy="560934"/>
              <a:chOff x="6673854" y="2507796"/>
              <a:chExt cx="3493293" cy="3112295"/>
            </a:xfrm>
          </p:grpSpPr>
          <p:sp>
            <p:nvSpPr>
              <p:cNvPr id="1760" name="Google Shape;176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1" name="Google Shape;176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2" name="Google Shape;176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3" name="Google Shape;1763;p49"/>
            <p:cNvGrpSpPr/>
            <p:nvPr/>
          </p:nvGrpSpPr>
          <p:grpSpPr>
            <a:xfrm>
              <a:off x="6835497" y="2894073"/>
              <a:ext cx="661482" cy="560934"/>
              <a:chOff x="6673854" y="2507796"/>
              <a:chExt cx="3493293" cy="3112295"/>
            </a:xfrm>
          </p:grpSpPr>
          <p:sp>
            <p:nvSpPr>
              <p:cNvPr id="1764" name="Google Shape;176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5" name="Google Shape;176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6" name="Google Shape;176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7" name="Google Shape;1767;p49"/>
            <p:cNvGrpSpPr/>
            <p:nvPr/>
          </p:nvGrpSpPr>
          <p:grpSpPr>
            <a:xfrm>
              <a:off x="7172231" y="4001720"/>
              <a:ext cx="661482" cy="560933"/>
              <a:chOff x="6673854" y="2507796"/>
              <a:chExt cx="3493293" cy="3112295"/>
            </a:xfrm>
          </p:grpSpPr>
          <p:sp>
            <p:nvSpPr>
              <p:cNvPr id="1768" name="Google Shape;176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9" name="Google Shape;176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0" name="Google Shape;177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71" name="Google Shape;1771;p49"/>
            <p:cNvGrpSpPr/>
            <p:nvPr/>
          </p:nvGrpSpPr>
          <p:grpSpPr>
            <a:xfrm>
              <a:off x="7172231" y="3669966"/>
              <a:ext cx="661482" cy="560933"/>
              <a:chOff x="6673854" y="2507796"/>
              <a:chExt cx="3493293" cy="3112295"/>
            </a:xfrm>
          </p:grpSpPr>
          <p:sp>
            <p:nvSpPr>
              <p:cNvPr id="1772" name="Google Shape;177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3" name="Google Shape;177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4" name="Google Shape;177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75" name="Google Shape;1775;p49"/>
            <p:cNvGrpSpPr/>
            <p:nvPr/>
          </p:nvGrpSpPr>
          <p:grpSpPr>
            <a:xfrm>
              <a:off x="7172231" y="3338213"/>
              <a:ext cx="661482" cy="560933"/>
              <a:chOff x="6673854" y="2507796"/>
              <a:chExt cx="3493293" cy="3112295"/>
            </a:xfrm>
          </p:grpSpPr>
          <p:sp>
            <p:nvSpPr>
              <p:cNvPr id="1776" name="Google Shape;177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7" name="Google Shape;177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8" name="Google Shape;177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79" name="Google Shape;1779;p49"/>
            <p:cNvGrpSpPr/>
            <p:nvPr/>
          </p:nvGrpSpPr>
          <p:grpSpPr>
            <a:xfrm>
              <a:off x="7171255" y="3008319"/>
              <a:ext cx="661482" cy="560933"/>
              <a:chOff x="6673854" y="2507796"/>
              <a:chExt cx="3493293" cy="3112295"/>
            </a:xfrm>
          </p:grpSpPr>
          <p:sp>
            <p:nvSpPr>
              <p:cNvPr id="1780" name="Google Shape;178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1" name="Google Shape;178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2" name="Google Shape;178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3" name="Google Shape;1783;p49"/>
            <p:cNvGrpSpPr/>
            <p:nvPr/>
          </p:nvGrpSpPr>
          <p:grpSpPr>
            <a:xfrm>
              <a:off x="7510236" y="4120971"/>
              <a:ext cx="661483" cy="560933"/>
              <a:chOff x="6673854" y="2507796"/>
              <a:chExt cx="3493293" cy="3112295"/>
            </a:xfrm>
          </p:grpSpPr>
          <p:sp>
            <p:nvSpPr>
              <p:cNvPr id="1784" name="Google Shape;178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5" name="Google Shape;178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6" name="Google Shape;178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7" name="Google Shape;1787;p49"/>
            <p:cNvGrpSpPr/>
            <p:nvPr/>
          </p:nvGrpSpPr>
          <p:grpSpPr>
            <a:xfrm>
              <a:off x="7510236" y="3789217"/>
              <a:ext cx="661483" cy="560933"/>
              <a:chOff x="6673854" y="2507796"/>
              <a:chExt cx="3493293" cy="3112295"/>
            </a:xfrm>
          </p:grpSpPr>
          <p:sp>
            <p:nvSpPr>
              <p:cNvPr id="1788" name="Google Shape;178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9" name="Google Shape;178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0" name="Google Shape;179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91" name="Google Shape;1791;p49"/>
            <p:cNvGrpSpPr/>
            <p:nvPr/>
          </p:nvGrpSpPr>
          <p:grpSpPr>
            <a:xfrm>
              <a:off x="7510236" y="3457463"/>
              <a:ext cx="661483" cy="560933"/>
              <a:chOff x="6673854" y="2507796"/>
              <a:chExt cx="3493293" cy="3112295"/>
            </a:xfrm>
          </p:grpSpPr>
          <p:sp>
            <p:nvSpPr>
              <p:cNvPr id="1792" name="Google Shape;179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3" name="Google Shape;179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4" name="Google Shape;179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95" name="Google Shape;1795;p49"/>
            <p:cNvGrpSpPr/>
            <p:nvPr/>
          </p:nvGrpSpPr>
          <p:grpSpPr>
            <a:xfrm>
              <a:off x="7509260" y="3127570"/>
              <a:ext cx="661483" cy="560933"/>
              <a:chOff x="6673854" y="2507796"/>
              <a:chExt cx="3493293" cy="3112295"/>
            </a:xfrm>
          </p:grpSpPr>
          <p:sp>
            <p:nvSpPr>
              <p:cNvPr id="1796" name="Google Shape;179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7" name="Google Shape;179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8" name="Google Shape;179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99" name="Google Shape;1799;p49"/>
            <p:cNvGrpSpPr/>
            <p:nvPr/>
          </p:nvGrpSpPr>
          <p:grpSpPr>
            <a:xfrm>
              <a:off x="6168570" y="2341066"/>
              <a:ext cx="661482" cy="560934"/>
              <a:chOff x="6673852" y="2507796"/>
              <a:chExt cx="3493295" cy="3112292"/>
            </a:xfrm>
          </p:grpSpPr>
          <p:sp>
            <p:nvSpPr>
              <p:cNvPr id="1800" name="Google Shape;1800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1" name="Google Shape;180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2" name="Google Shape;180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3" name="Google Shape;1803;p49"/>
            <p:cNvGrpSpPr/>
            <p:nvPr/>
          </p:nvGrpSpPr>
          <p:grpSpPr>
            <a:xfrm>
              <a:off x="6499310" y="2454655"/>
              <a:ext cx="661482" cy="560934"/>
              <a:chOff x="6673854" y="2507796"/>
              <a:chExt cx="3493293" cy="3112295"/>
            </a:xfrm>
          </p:grpSpPr>
          <p:sp>
            <p:nvSpPr>
              <p:cNvPr id="1804" name="Google Shape;180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5" name="Google Shape;180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6" name="Google Shape;180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7" name="Google Shape;1807;p49"/>
            <p:cNvGrpSpPr/>
            <p:nvPr/>
          </p:nvGrpSpPr>
          <p:grpSpPr>
            <a:xfrm>
              <a:off x="6830051" y="2568246"/>
              <a:ext cx="661482" cy="560934"/>
              <a:chOff x="6673854" y="2507796"/>
              <a:chExt cx="3493293" cy="3112295"/>
            </a:xfrm>
          </p:grpSpPr>
          <p:sp>
            <p:nvSpPr>
              <p:cNvPr id="1808" name="Google Shape;180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9" name="Google Shape;180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0" name="Google Shape;181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11" name="Google Shape;1811;p49"/>
            <p:cNvGrpSpPr/>
            <p:nvPr/>
          </p:nvGrpSpPr>
          <p:grpSpPr>
            <a:xfrm>
              <a:off x="7165809" y="2682492"/>
              <a:ext cx="661482" cy="560933"/>
              <a:chOff x="6673854" y="2507796"/>
              <a:chExt cx="3493293" cy="3112295"/>
            </a:xfrm>
          </p:grpSpPr>
          <p:sp>
            <p:nvSpPr>
              <p:cNvPr id="1812" name="Google Shape;181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3" name="Google Shape;181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4" name="Google Shape;181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15" name="Google Shape;1815;p49"/>
            <p:cNvGrpSpPr/>
            <p:nvPr/>
          </p:nvGrpSpPr>
          <p:grpSpPr>
            <a:xfrm>
              <a:off x="7503814" y="2801743"/>
              <a:ext cx="661483" cy="560933"/>
              <a:chOff x="6673854" y="2507796"/>
              <a:chExt cx="3493293" cy="3112295"/>
            </a:xfrm>
          </p:grpSpPr>
          <p:sp>
            <p:nvSpPr>
              <p:cNvPr id="1816" name="Google Shape;181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7" name="Google Shape;181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8" name="Google Shape;181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819" name="Google Shape;1819;p49"/>
          <p:cNvSpPr/>
          <p:nvPr/>
        </p:nvSpPr>
        <p:spPr>
          <a:xfrm>
            <a:off x="9586652" y="3713012"/>
            <a:ext cx="1264392" cy="327242"/>
          </a:xfrm>
          <a:prstGeom prst="chevron">
            <a:avLst>
              <a:gd fmla="val 50000" name="adj"/>
            </a:avLst>
          </a:prstGeom>
          <a:solidFill>
            <a:srgbClr val="FFFFFF">
              <a:alpha val="80000"/>
            </a:srgbClr>
          </a:solidFill>
          <a:ln cap="flat" cmpd="sng" w="9525">
            <a:solidFill>
              <a:srgbClr val="3F3F3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Century Gothic"/>
              <a:buNone/>
            </a:pP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Assess AI &amp;</a:t>
            </a:r>
            <a:b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Automation</a:t>
            </a:r>
            <a:r>
              <a:rPr b="1" lang="en-US" sz="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ROI</a:t>
            </a:r>
            <a:endParaRPr/>
          </a:p>
        </p:txBody>
      </p:sp>
      <p:grpSp>
        <p:nvGrpSpPr>
          <p:cNvPr id="1820" name="Google Shape;1820;p49"/>
          <p:cNvGrpSpPr/>
          <p:nvPr/>
        </p:nvGrpSpPr>
        <p:grpSpPr>
          <a:xfrm>
            <a:off x="11103581" y="3457623"/>
            <a:ext cx="823430" cy="860284"/>
            <a:chOff x="10088104" y="2528843"/>
            <a:chExt cx="1452871" cy="1389721"/>
          </a:xfrm>
        </p:grpSpPr>
        <p:grpSp>
          <p:nvGrpSpPr>
            <p:cNvPr id="1821" name="Google Shape;1821;p49"/>
            <p:cNvGrpSpPr/>
            <p:nvPr/>
          </p:nvGrpSpPr>
          <p:grpSpPr>
            <a:xfrm>
              <a:off x="10667485" y="2528843"/>
              <a:ext cx="873490" cy="1162881"/>
              <a:chOff x="6168570" y="2341066"/>
              <a:chExt cx="2003149" cy="2340838"/>
            </a:xfrm>
          </p:grpSpPr>
          <p:grpSp>
            <p:nvGrpSpPr>
              <p:cNvPr id="1822" name="Google Shape;1822;p49"/>
              <p:cNvGrpSpPr/>
              <p:nvPr/>
            </p:nvGrpSpPr>
            <p:grpSpPr>
              <a:xfrm>
                <a:off x="6174996" y="3660293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23" name="Google Shape;1823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4" name="Google Shape;1824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5" name="Google Shape;1825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26" name="Google Shape;1826;p49"/>
              <p:cNvGrpSpPr/>
              <p:nvPr/>
            </p:nvGrpSpPr>
            <p:grpSpPr>
              <a:xfrm>
                <a:off x="6505737" y="3773882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27" name="Google Shape;1827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8" name="Google Shape;1828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9" name="Google Shape;1829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30" name="Google Shape;1830;p49"/>
              <p:cNvGrpSpPr/>
              <p:nvPr/>
            </p:nvGrpSpPr>
            <p:grpSpPr>
              <a:xfrm>
                <a:off x="6836478" y="3887471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31" name="Google Shape;1831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2" name="Google Shape;1832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3" name="Google Shape;1833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34" name="Google Shape;1834;p49"/>
              <p:cNvGrpSpPr/>
              <p:nvPr/>
            </p:nvGrpSpPr>
            <p:grpSpPr>
              <a:xfrm>
                <a:off x="6174996" y="3328540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35" name="Google Shape;1835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6" name="Google Shape;1836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7" name="Google Shape;1837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38" name="Google Shape;1838;p49"/>
              <p:cNvGrpSpPr/>
              <p:nvPr/>
            </p:nvGrpSpPr>
            <p:grpSpPr>
              <a:xfrm>
                <a:off x="6505737" y="3442129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39" name="Google Shape;1839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0" name="Google Shape;1840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1" name="Google Shape;1841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42" name="Google Shape;1842;p49"/>
              <p:cNvGrpSpPr/>
              <p:nvPr/>
            </p:nvGrpSpPr>
            <p:grpSpPr>
              <a:xfrm>
                <a:off x="6836478" y="3555718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43" name="Google Shape;1843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4" name="Google Shape;1844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5" name="Google Shape;1845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46" name="Google Shape;1846;p49"/>
              <p:cNvGrpSpPr/>
              <p:nvPr/>
            </p:nvGrpSpPr>
            <p:grpSpPr>
              <a:xfrm>
                <a:off x="6174995" y="2996788"/>
                <a:ext cx="661482" cy="560933"/>
                <a:chOff x="6673852" y="2507796"/>
                <a:chExt cx="3493295" cy="3112291"/>
              </a:xfrm>
            </p:grpSpPr>
            <p:sp>
              <p:nvSpPr>
                <p:cNvPr id="1847" name="Google Shape;1847;p49"/>
                <p:cNvSpPr/>
                <p:nvPr/>
              </p:nvSpPr>
              <p:spPr>
                <a:xfrm>
                  <a:off x="6673852" y="3138031"/>
                  <a:ext cx="1764508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8" name="Google Shape;1848;p49"/>
                <p:cNvSpPr/>
                <p:nvPr/>
              </p:nvSpPr>
              <p:spPr>
                <a:xfrm>
                  <a:off x="8427248" y="3149146"/>
                  <a:ext cx="1739899" cy="2470149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9" name="Google Shape;1849;p49"/>
                <p:cNvSpPr/>
                <p:nvPr/>
              </p:nvSpPr>
              <p:spPr>
                <a:xfrm>
                  <a:off x="6674644" y="2507796"/>
                  <a:ext cx="3492503" cy="1270002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50" name="Google Shape;1850;p49"/>
              <p:cNvGrpSpPr/>
              <p:nvPr/>
            </p:nvGrpSpPr>
            <p:grpSpPr>
              <a:xfrm>
                <a:off x="6505738" y="3110376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51" name="Google Shape;1851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2" name="Google Shape;1852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3" name="Google Shape;1853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54" name="Google Shape;1854;p49"/>
              <p:cNvGrpSpPr/>
              <p:nvPr/>
            </p:nvGrpSpPr>
            <p:grpSpPr>
              <a:xfrm>
                <a:off x="6836478" y="3223965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55" name="Google Shape;1855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6" name="Google Shape;1856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7" name="Google Shape;1857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58" name="Google Shape;1858;p49"/>
              <p:cNvGrpSpPr/>
              <p:nvPr/>
            </p:nvGrpSpPr>
            <p:grpSpPr>
              <a:xfrm>
                <a:off x="6174016" y="2666892"/>
                <a:ext cx="661482" cy="560934"/>
                <a:chOff x="6673852" y="2507796"/>
                <a:chExt cx="3493295" cy="3112292"/>
              </a:xfrm>
            </p:grpSpPr>
            <p:sp>
              <p:nvSpPr>
                <p:cNvPr id="1859" name="Google Shape;1859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0" name="Google Shape;186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1" name="Google Shape;186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62" name="Google Shape;1862;p49"/>
              <p:cNvGrpSpPr/>
              <p:nvPr/>
            </p:nvGrpSpPr>
            <p:grpSpPr>
              <a:xfrm>
                <a:off x="6504756" y="2780481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863" name="Google Shape;186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4" name="Google Shape;186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5" name="Google Shape;186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66" name="Google Shape;1866;p49"/>
              <p:cNvGrpSpPr/>
              <p:nvPr/>
            </p:nvGrpSpPr>
            <p:grpSpPr>
              <a:xfrm>
                <a:off x="6835497" y="2894073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867" name="Google Shape;186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8" name="Google Shape;186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9" name="Google Shape;186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70" name="Google Shape;1870;p49"/>
              <p:cNvGrpSpPr/>
              <p:nvPr/>
            </p:nvGrpSpPr>
            <p:grpSpPr>
              <a:xfrm>
                <a:off x="7172231" y="4001720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871" name="Google Shape;187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2" name="Google Shape;187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3" name="Google Shape;187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74" name="Google Shape;1874;p49"/>
              <p:cNvGrpSpPr/>
              <p:nvPr/>
            </p:nvGrpSpPr>
            <p:grpSpPr>
              <a:xfrm>
                <a:off x="7172231" y="3669966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875" name="Google Shape;187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6" name="Google Shape;187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7" name="Google Shape;187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78" name="Google Shape;1878;p49"/>
              <p:cNvGrpSpPr/>
              <p:nvPr/>
            </p:nvGrpSpPr>
            <p:grpSpPr>
              <a:xfrm>
                <a:off x="7172231" y="3338213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879" name="Google Shape;187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0" name="Google Shape;188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1" name="Google Shape;188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82" name="Google Shape;1882;p49"/>
              <p:cNvGrpSpPr/>
              <p:nvPr/>
            </p:nvGrpSpPr>
            <p:grpSpPr>
              <a:xfrm>
                <a:off x="7171255" y="3008319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883" name="Google Shape;188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4" name="Google Shape;188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5" name="Google Shape;188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86" name="Google Shape;1886;p49"/>
              <p:cNvGrpSpPr/>
              <p:nvPr/>
            </p:nvGrpSpPr>
            <p:grpSpPr>
              <a:xfrm>
                <a:off x="7510236" y="4120971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887" name="Google Shape;188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8" name="Google Shape;188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9" name="Google Shape;188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90" name="Google Shape;1890;p49"/>
              <p:cNvGrpSpPr/>
              <p:nvPr/>
            </p:nvGrpSpPr>
            <p:grpSpPr>
              <a:xfrm>
                <a:off x="7510236" y="3789217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891" name="Google Shape;189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2" name="Google Shape;189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3" name="Google Shape;189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94" name="Google Shape;1894;p49"/>
              <p:cNvGrpSpPr/>
              <p:nvPr/>
            </p:nvGrpSpPr>
            <p:grpSpPr>
              <a:xfrm>
                <a:off x="7510236" y="345746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895" name="Google Shape;189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6" name="Google Shape;189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7" name="Google Shape;189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98" name="Google Shape;1898;p49"/>
              <p:cNvGrpSpPr/>
              <p:nvPr/>
            </p:nvGrpSpPr>
            <p:grpSpPr>
              <a:xfrm>
                <a:off x="7509260" y="3127570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899" name="Google Shape;189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0" name="Google Shape;190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1" name="Google Shape;190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02" name="Google Shape;1902;p49"/>
              <p:cNvGrpSpPr/>
              <p:nvPr/>
            </p:nvGrpSpPr>
            <p:grpSpPr>
              <a:xfrm>
                <a:off x="6168570" y="2341066"/>
                <a:ext cx="661482" cy="560934"/>
                <a:chOff x="6673852" y="2507796"/>
                <a:chExt cx="3493295" cy="3112292"/>
              </a:xfrm>
            </p:grpSpPr>
            <p:sp>
              <p:nvSpPr>
                <p:cNvPr id="1903" name="Google Shape;1903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4" name="Google Shape;190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5" name="Google Shape;190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06" name="Google Shape;1906;p49"/>
              <p:cNvGrpSpPr/>
              <p:nvPr/>
            </p:nvGrpSpPr>
            <p:grpSpPr>
              <a:xfrm>
                <a:off x="6499310" y="2454655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907" name="Google Shape;190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8" name="Google Shape;190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9" name="Google Shape;190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10" name="Google Shape;1910;p49"/>
              <p:cNvGrpSpPr/>
              <p:nvPr/>
            </p:nvGrpSpPr>
            <p:grpSpPr>
              <a:xfrm>
                <a:off x="6830051" y="2568246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911" name="Google Shape;191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2" name="Google Shape;191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3" name="Google Shape;191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14" name="Google Shape;1914;p49"/>
              <p:cNvGrpSpPr/>
              <p:nvPr/>
            </p:nvGrpSpPr>
            <p:grpSpPr>
              <a:xfrm>
                <a:off x="7165809" y="2682492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915" name="Google Shape;191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6" name="Google Shape;191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7" name="Google Shape;191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18" name="Google Shape;1918;p49"/>
              <p:cNvGrpSpPr/>
              <p:nvPr/>
            </p:nvGrpSpPr>
            <p:grpSpPr>
              <a:xfrm>
                <a:off x="7503814" y="280174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919" name="Google Shape;191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0" name="Google Shape;192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1" name="Google Shape;192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922" name="Google Shape;1922;p49"/>
            <p:cNvGrpSpPr/>
            <p:nvPr/>
          </p:nvGrpSpPr>
          <p:grpSpPr>
            <a:xfrm>
              <a:off x="10523830" y="2585995"/>
              <a:ext cx="873490" cy="1162881"/>
              <a:chOff x="6168570" y="2341066"/>
              <a:chExt cx="2003149" cy="2340838"/>
            </a:xfrm>
          </p:grpSpPr>
          <p:grpSp>
            <p:nvGrpSpPr>
              <p:cNvPr id="1923" name="Google Shape;1923;p49"/>
              <p:cNvGrpSpPr/>
              <p:nvPr/>
            </p:nvGrpSpPr>
            <p:grpSpPr>
              <a:xfrm>
                <a:off x="6174996" y="3660293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24" name="Google Shape;1924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5" name="Google Shape;1925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6" name="Google Shape;1926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27" name="Google Shape;1927;p49"/>
              <p:cNvGrpSpPr/>
              <p:nvPr/>
            </p:nvGrpSpPr>
            <p:grpSpPr>
              <a:xfrm>
                <a:off x="6505737" y="3773882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28" name="Google Shape;1928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9" name="Google Shape;1929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0" name="Google Shape;1930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31" name="Google Shape;1931;p49"/>
              <p:cNvGrpSpPr/>
              <p:nvPr/>
            </p:nvGrpSpPr>
            <p:grpSpPr>
              <a:xfrm>
                <a:off x="6836478" y="3887471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32" name="Google Shape;1932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3" name="Google Shape;1933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4" name="Google Shape;1934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35" name="Google Shape;1935;p49"/>
              <p:cNvGrpSpPr/>
              <p:nvPr/>
            </p:nvGrpSpPr>
            <p:grpSpPr>
              <a:xfrm>
                <a:off x="6174996" y="3328540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36" name="Google Shape;1936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7" name="Google Shape;1937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8" name="Google Shape;1938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39" name="Google Shape;1939;p49"/>
              <p:cNvGrpSpPr/>
              <p:nvPr/>
            </p:nvGrpSpPr>
            <p:grpSpPr>
              <a:xfrm>
                <a:off x="6505737" y="3442129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40" name="Google Shape;1940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1" name="Google Shape;1941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2" name="Google Shape;1942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43" name="Google Shape;1943;p49"/>
              <p:cNvGrpSpPr/>
              <p:nvPr/>
            </p:nvGrpSpPr>
            <p:grpSpPr>
              <a:xfrm>
                <a:off x="6836478" y="3555718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44" name="Google Shape;1944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5" name="Google Shape;1945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6" name="Google Shape;1946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47" name="Google Shape;1947;p49"/>
              <p:cNvGrpSpPr/>
              <p:nvPr/>
            </p:nvGrpSpPr>
            <p:grpSpPr>
              <a:xfrm>
                <a:off x="6174995" y="2996788"/>
                <a:ext cx="661482" cy="560933"/>
                <a:chOff x="6673852" y="2507796"/>
                <a:chExt cx="3493295" cy="3112291"/>
              </a:xfrm>
            </p:grpSpPr>
            <p:sp>
              <p:nvSpPr>
                <p:cNvPr id="1948" name="Google Shape;1948;p49"/>
                <p:cNvSpPr/>
                <p:nvPr/>
              </p:nvSpPr>
              <p:spPr>
                <a:xfrm>
                  <a:off x="6673852" y="3138031"/>
                  <a:ext cx="1764508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9" name="Google Shape;1949;p49"/>
                <p:cNvSpPr/>
                <p:nvPr/>
              </p:nvSpPr>
              <p:spPr>
                <a:xfrm>
                  <a:off x="8427248" y="3149146"/>
                  <a:ext cx="1739899" cy="2470149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0" name="Google Shape;1950;p49"/>
                <p:cNvSpPr/>
                <p:nvPr/>
              </p:nvSpPr>
              <p:spPr>
                <a:xfrm>
                  <a:off x="6674644" y="2507796"/>
                  <a:ext cx="3492503" cy="1270002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51" name="Google Shape;1951;p49"/>
              <p:cNvGrpSpPr/>
              <p:nvPr/>
            </p:nvGrpSpPr>
            <p:grpSpPr>
              <a:xfrm>
                <a:off x="6505738" y="3110376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52" name="Google Shape;1952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3" name="Google Shape;1953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4" name="Google Shape;1954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55" name="Google Shape;1955;p49"/>
              <p:cNvGrpSpPr/>
              <p:nvPr/>
            </p:nvGrpSpPr>
            <p:grpSpPr>
              <a:xfrm>
                <a:off x="6836478" y="3223965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56" name="Google Shape;1956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7" name="Google Shape;1957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8" name="Google Shape;1958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59" name="Google Shape;1959;p49"/>
              <p:cNvGrpSpPr/>
              <p:nvPr/>
            </p:nvGrpSpPr>
            <p:grpSpPr>
              <a:xfrm>
                <a:off x="6174016" y="2666892"/>
                <a:ext cx="661482" cy="560934"/>
                <a:chOff x="6673852" y="2507796"/>
                <a:chExt cx="3493295" cy="3112292"/>
              </a:xfrm>
            </p:grpSpPr>
            <p:sp>
              <p:nvSpPr>
                <p:cNvPr id="1960" name="Google Shape;1960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1" name="Google Shape;196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2" name="Google Shape;196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63" name="Google Shape;1963;p49"/>
              <p:cNvGrpSpPr/>
              <p:nvPr/>
            </p:nvGrpSpPr>
            <p:grpSpPr>
              <a:xfrm>
                <a:off x="6504756" y="2780481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964" name="Google Shape;196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5" name="Google Shape;196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6" name="Google Shape;196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67" name="Google Shape;1967;p49"/>
              <p:cNvGrpSpPr/>
              <p:nvPr/>
            </p:nvGrpSpPr>
            <p:grpSpPr>
              <a:xfrm>
                <a:off x="6835497" y="2894073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968" name="Google Shape;196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9" name="Google Shape;196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0" name="Google Shape;197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71" name="Google Shape;1971;p49"/>
              <p:cNvGrpSpPr/>
              <p:nvPr/>
            </p:nvGrpSpPr>
            <p:grpSpPr>
              <a:xfrm>
                <a:off x="7172231" y="4001720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972" name="Google Shape;197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3" name="Google Shape;197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4" name="Google Shape;197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75" name="Google Shape;1975;p49"/>
              <p:cNvGrpSpPr/>
              <p:nvPr/>
            </p:nvGrpSpPr>
            <p:grpSpPr>
              <a:xfrm>
                <a:off x="7172231" y="3669966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976" name="Google Shape;197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7" name="Google Shape;197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8" name="Google Shape;197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79" name="Google Shape;1979;p49"/>
              <p:cNvGrpSpPr/>
              <p:nvPr/>
            </p:nvGrpSpPr>
            <p:grpSpPr>
              <a:xfrm>
                <a:off x="7172231" y="3338213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980" name="Google Shape;198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1" name="Google Shape;198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2" name="Google Shape;198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83" name="Google Shape;1983;p49"/>
              <p:cNvGrpSpPr/>
              <p:nvPr/>
            </p:nvGrpSpPr>
            <p:grpSpPr>
              <a:xfrm>
                <a:off x="7171255" y="3008319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984" name="Google Shape;198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5" name="Google Shape;198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6" name="Google Shape;198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87" name="Google Shape;1987;p49"/>
              <p:cNvGrpSpPr/>
              <p:nvPr/>
            </p:nvGrpSpPr>
            <p:grpSpPr>
              <a:xfrm>
                <a:off x="7510236" y="4120971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988" name="Google Shape;198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9" name="Google Shape;198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0" name="Google Shape;199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91" name="Google Shape;1991;p49"/>
              <p:cNvGrpSpPr/>
              <p:nvPr/>
            </p:nvGrpSpPr>
            <p:grpSpPr>
              <a:xfrm>
                <a:off x="7510236" y="3789217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992" name="Google Shape;199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3" name="Google Shape;199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4" name="Google Shape;199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95" name="Google Shape;1995;p49"/>
              <p:cNvGrpSpPr/>
              <p:nvPr/>
            </p:nvGrpSpPr>
            <p:grpSpPr>
              <a:xfrm>
                <a:off x="7510236" y="345746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996" name="Google Shape;199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7" name="Google Shape;199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8" name="Google Shape;199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99" name="Google Shape;1999;p49"/>
              <p:cNvGrpSpPr/>
              <p:nvPr/>
            </p:nvGrpSpPr>
            <p:grpSpPr>
              <a:xfrm>
                <a:off x="7509260" y="3127570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000" name="Google Shape;200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1" name="Google Shape;200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2" name="Google Shape;200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03" name="Google Shape;2003;p49"/>
              <p:cNvGrpSpPr/>
              <p:nvPr/>
            </p:nvGrpSpPr>
            <p:grpSpPr>
              <a:xfrm>
                <a:off x="6168570" y="2341066"/>
                <a:ext cx="661482" cy="560934"/>
                <a:chOff x="6673852" y="2507796"/>
                <a:chExt cx="3493295" cy="3112292"/>
              </a:xfrm>
            </p:grpSpPr>
            <p:sp>
              <p:nvSpPr>
                <p:cNvPr id="2004" name="Google Shape;2004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5" name="Google Shape;200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6" name="Google Shape;200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07" name="Google Shape;2007;p49"/>
              <p:cNvGrpSpPr/>
              <p:nvPr/>
            </p:nvGrpSpPr>
            <p:grpSpPr>
              <a:xfrm>
                <a:off x="6499310" y="2454655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008" name="Google Shape;200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9" name="Google Shape;200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0" name="Google Shape;201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11" name="Google Shape;2011;p49"/>
              <p:cNvGrpSpPr/>
              <p:nvPr/>
            </p:nvGrpSpPr>
            <p:grpSpPr>
              <a:xfrm>
                <a:off x="6830051" y="2568246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012" name="Google Shape;201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3" name="Google Shape;201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4" name="Google Shape;201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15" name="Google Shape;2015;p49"/>
              <p:cNvGrpSpPr/>
              <p:nvPr/>
            </p:nvGrpSpPr>
            <p:grpSpPr>
              <a:xfrm>
                <a:off x="7165809" y="2682492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016" name="Google Shape;201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7" name="Google Shape;201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8" name="Google Shape;201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19" name="Google Shape;2019;p49"/>
              <p:cNvGrpSpPr/>
              <p:nvPr/>
            </p:nvGrpSpPr>
            <p:grpSpPr>
              <a:xfrm>
                <a:off x="7503814" y="280174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020" name="Google Shape;202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1" name="Google Shape;202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2" name="Google Shape;202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023" name="Google Shape;2023;p49"/>
            <p:cNvGrpSpPr/>
            <p:nvPr/>
          </p:nvGrpSpPr>
          <p:grpSpPr>
            <a:xfrm>
              <a:off x="10376426" y="2641917"/>
              <a:ext cx="873490" cy="1162881"/>
              <a:chOff x="6168570" y="2341066"/>
              <a:chExt cx="2003149" cy="2340838"/>
            </a:xfrm>
          </p:grpSpPr>
          <p:grpSp>
            <p:nvGrpSpPr>
              <p:cNvPr id="2024" name="Google Shape;2024;p49"/>
              <p:cNvGrpSpPr/>
              <p:nvPr/>
            </p:nvGrpSpPr>
            <p:grpSpPr>
              <a:xfrm>
                <a:off x="6174996" y="3660293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25" name="Google Shape;2025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6" name="Google Shape;2026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7" name="Google Shape;2027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28" name="Google Shape;2028;p49"/>
              <p:cNvGrpSpPr/>
              <p:nvPr/>
            </p:nvGrpSpPr>
            <p:grpSpPr>
              <a:xfrm>
                <a:off x="6505737" y="3773882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29" name="Google Shape;2029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0" name="Google Shape;2030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1" name="Google Shape;2031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32" name="Google Shape;2032;p49"/>
              <p:cNvGrpSpPr/>
              <p:nvPr/>
            </p:nvGrpSpPr>
            <p:grpSpPr>
              <a:xfrm>
                <a:off x="6836478" y="3887471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33" name="Google Shape;2033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4" name="Google Shape;2034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5" name="Google Shape;2035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36" name="Google Shape;2036;p49"/>
              <p:cNvGrpSpPr/>
              <p:nvPr/>
            </p:nvGrpSpPr>
            <p:grpSpPr>
              <a:xfrm>
                <a:off x="6174996" y="3328540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37" name="Google Shape;2037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8" name="Google Shape;2038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9" name="Google Shape;2039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40" name="Google Shape;2040;p49"/>
              <p:cNvGrpSpPr/>
              <p:nvPr/>
            </p:nvGrpSpPr>
            <p:grpSpPr>
              <a:xfrm>
                <a:off x="6505737" y="3442129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41" name="Google Shape;2041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2" name="Google Shape;2042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3" name="Google Shape;2043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44" name="Google Shape;2044;p49"/>
              <p:cNvGrpSpPr/>
              <p:nvPr/>
            </p:nvGrpSpPr>
            <p:grpSpPr>
              <a:xfrm>
                <a:off x="6836478" y="3555718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45" name="Google Shape;2045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6" name="Google Shape;2046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7" name="Google Shape;2047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48" name="Google Shape;2048;p49"/>
              <p:cNvGrpSpPr/>
              <p:nvPr/>
            </p:nvGrpSpPr>
            <p:grpSpPr>
              <a:xfrm>
                <a:off x="6174995" y="2996788"/>
                <a:ext cx="661482" cy="560933"/>
                <a:chOff x="6673852" y="2507796"/>
                <a:chExt cx="3493295" cy="3112291"/>
              </a:xfrm>
            </p:grpSpPr>
            <p:sp>
              <p:nvSpPr>
                <p:cNvPr id="2049" name="Google Shape;2049;p49"/>
                <p:cNvSpPr/>
                <p:nvPr/>
              </p:nvSpPr>
              <p:spPr>
                <a:xfrm>
                  <a:off x="6673852" y="3138031"/>
                  <a:ext cx="1764508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0" name="Google Shape;2050;p49"/>
                <p:cNvSpPr/>
                <p:nvPr/>
              </p:nvSpPr>
              <p:spPr>
                <a:xfrm>
                  <a:off x="8427248" y="3149146"/>
                  <a:ext cx="1739899" cy="2470149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1" name="Google Shape;2051;p49"/>
                <p:cNvSpPr/>
                <p:nvPr/>
              </p:nvSpPr>
              <p:spPr>
                <a:xfrm>
                  <a:off x="6674644" y="2507796"/>
                  <a:ext cx="3492503" cy="1270002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52" name="Google Shape;2052;p49"/>
              <p:cNvGrpSpPr/>
              <p:nvPr/>
            </p:nvGrpSpPr>
            <p:grpSpPr>
              <a:xfrm>
                <a:off x="6505738" y="3110376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53" name="Google Shape;2053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4" name="Google Shape;2054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5" name="Google Shape;2055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56" name="Google Shape;2056;p49"/>
              <p:cNvGrpSpPr/>
              <p:nvPr/>
            </p:nvGrpSpPr>
            <p:grpSpPr>
              <a:xfrm>
                <a:off x="6836478" y="3223965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57" name="Google Shape;2057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8" name="Google Shape;2058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9" name="Google Shape;2059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60" name="Google Shape;2060;p49"/>
              <p:cNvGrpSpPr/>
              <p:nvPr/>
            </p:nvGrpSpPr>
            <p:grpSpPr>
              <a:xfrm>
                <a:off x="6174016" y="2666892"/>
                <a:ext cx="661482" cy="560934"/>
                <a:chOff x="6673852" y="2507796"/>
                <a:chExt cx="3493295" cy="3112292"/>
              </a:xfrm>
            </p:grpSpPr>
            <p:sp>
              <p:nvSpPr>
                <p:cNvPr id="2061" name="Google Shape;2061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2" name="Google Shape;206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3" name="Google Shape;206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64" name="Google Shape;2064;p49"/>
              <p:cNvGrpSpPr/>
              <p:nvPr/>
            </p:nvGrpSpPr>
            <p:grpSpPr>
              <a:xfrm>
                <a:off x="6504756" y="2780481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065" name="Google Shape;206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6" name="Google Shape;206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7" name="Google Shape;206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68" name="Google Shape;2068;p49"/>
              <p:cNvGrpSpPr/>
              <p:nvPr/>
            </p:nvGrpSpPr>
            <p:grpSpPr>
              <a:xfrm>
                <a:off x="6835497" y="2894073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069" name="Google Shape;206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0" name="Google Shape;207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1" name="Google Shape;207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72" name="Google Shape;2072;p49"/>
              <p:cNvGrpSpPr/>
              <p:nvPr/>
            </p:nvGrpSpPr>
            <p:grpSpPr>
              <a:xfrm>
                <a:off x="7172231" y="4001720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073" name="Google Shape;207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4" name="Google Shape;207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5" name="Google Shape;207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76" name="Google Shape;2076;p49"/>
              <p:cNvGrpSpPr/>
              <p:nvPr/>
            </p:nvGrpSpPr>
            <p:grpSpPr>
              <a:xfrm>
                <a:off x="7172231" y="3669966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077" name="Google Shape;207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8" name="Google Shape;207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9" name="Google Shape;207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80" name="Google Shape;2080;p49"/>
              <p:cNvGrpSpPr/>
              <p:nvPr/>
            </p:nvGrpSpPr>
            <p:grpSpPr>
              <a:xfrm>
                <a:off x="7172231" y="3338213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081" name="Google Shape;208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2" name="Google Shape;208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3" name="Google Shape;208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84" name="Google Shape;2084;p49"/>
              <p:cNvGrpSpPr/>
              <p:nvPr/>
            </p:nvGrpSpPr>
            <p:grpSpPr>
              <a:xfrm>
                <a:off x="7171255" y="3008319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085" name="Google Shape;208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6" name="Google Shape;208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7" name="Google Shape;208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88" name="Google Shape;2088;p49"/>
              <p:cNvGrpSpPr/>
              <p:nvPr/>
            </p:nvGrpSpPr>
            <p:grpSpPr>
              <a:xfrm>
                <a:off x="7510236" y="4120971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089" name="Google Shape;208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0" name="Google Shape;209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1" name="Google Shape;209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92" name="Google Shape;2092;p49"/>
              <p:cNvGrpSpPr/>
              <p:nvPr/>
            </p:nvGrpSpPr>
            <p:grpSpPr>
              <a:xfrm>
                <a:off x="7510236" y="3789217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093" name="Google Shape;209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4" name="Google Shape;209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5" name="Google Shape;209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96" name="Google Shape;2096;p49"/>
              <p:cNvGrpSpPr/>
              <p:nvPr/>
            </p:nvGrpSpPr>
            <p:grpSpPr>
              <a:xfrm>
                <a:off x="7510236" y="345746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097" name="Google Shape;209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8" name="Google Shape;209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9" name="Google Shape;209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00" name="Google Shape;2100;p49"/>
              <p:cNvGrpSpPr/>
              <p:nvPr/>
            </p:nvGrpSpPr>
            <p:grpSpPr>
              <a:xfrm>
                <a:off x="7509260" y="3127570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101" name="Google Shape;210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2" name="Google Shape;210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3" name="Google Shape;210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04" name="Google Shape;2104;p49"/>
              <p:cNvGrpSpPr/>
              <p:nvPr/>
            </p:nvGrpSpPr>
            <p:grpSpPr>
              <a:xfrm>
                <a:off x="6168570" y="2341066"/>
                <a:ext cx="661482" cy="560934"/>
                <a:chOff x="6673852" y="2507796"/>
                <a:chExt cx="3493295" cy="3112292"/>
              </a:xfrm>
            </p:grpSpPr>
            <p:sp>
              <p:nvSpPr>
                <p:cNvPr id="2105" name="Google Shape;2105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6" name="Google Shape;210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7" name="Google Shape;210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08" name="Google Shape;2108;p49"/>
              <p:cNvGrpSpPr/>
              <p:nvPr/>
            </p:nvGrpSpPr>
            <p:grpSpPr>
              <a:xfrm>
                <a:off x="6499310" y="2454655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109" name="Google Shape;210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0" name="Google Shape;211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1" name="Google Shape;211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12" name="Google Shape;2112;p49"/>
              <p:cNvGrpSpPr/>
              <p:nvPr/>
            </p:nvGrpSpPr>
            <p:grpSpPr>
              <a:xfrm>
                <a:off x="6830051" y="2568246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113" name="Google Shape;211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4" name="Google Shape;211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5" name="Google Shape;211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16" name="Google Shape;2116;p49"/>
              <p:cNvGrpSpPr/>
              <p:nvPr/>
            </p:nvGrpSpPr>
            <p:grpSpPr>
              <a:xfrm>
                <a:off x="7165809" y="2682492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117" name="Google Shape;211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8" name="Google Shape;211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9" name="Google Shape;211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20" name="Google Shape;2120;p49"/>
              <p:cNvGrpSpPr/>
              <p:nvPr/>
            </p:nvGrpSpPr>
            <p:grpSpPr>
              <a:xfrm>
                <a:off x="7503814" y="280174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121" name="Google Shape;212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2" name="Google Shape;212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3" name="Google Shape;212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124" name="Google Shape;2124;p49"/>
            <p:cNvGrpSpPr/>
            <p:nvPr/>
          </p:nvGrpSpPr>
          <p:grpSpPr>
            <a:xfrm>
              <a:off x="10230740" y="2697821"/>
              <a:ext cx="873490" cy="1162881"/>
              <a:chOff x="6168570" y="2341066"/>
              <a:chExt cx="2003149" cy="2340838"/>
            </a:xfrm>
          </p:grpSpPr>
          <p:grpSp>
            <p:nvGrpSpPr>
              <p:cNvPr id="2125" name="Google Shape;2125;p49"/>
              <p:cNvGrpSpPr/>
              <p:nvPr/>
            </p:nvGrpSpPr>
            <p:grpSpPr>
              <a:xfrm>
                <a:off x="6174996" y="3660293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26" name="Google Shape;2126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7" name="Google Shape;2127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8" name="Google Shape;2128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29" name="Google Shape;2129;p49"/>
              <p:cNvGrpSpPr/>
              <p:nvPr/>
            </p:nvGrpSpPr>
            <p:grpSpPr>
              <a:xfrm>
                <a:off x="6505737" y="3773882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30" name="Google Shape;2130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1" name="Google Shape;2131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2" name="Google Shape;2132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33" name="Google Shape;2133;p49"/>
              <p:cNvGrpSpPr/>
              <p:nvPr/>
            </p:nvGrpSpPr>
            <p:grpSpPr>
              <a:xfrm>
                <a:off x="6836478" y="3887471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34" name="Google Shape;2134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5" name="Google Shape;2135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6" name="Google Shape;2136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37" name="Google Shape;2137;p49"/>
              <p:cNvGrpSpPr/>
              <p:nvPr/>
            </p:nvGrpSpPr>
            <p:grpSpPr>
              <a:xfrm>
                <a:off x="6174996" y="3328540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38" name="Google Shape;2138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9" name="Google Shape;2139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0" name="Google Shape;2140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41" name="Google Shape;2141;p49"/>
              <p:cNvGrpSpPr/>
              <p:nvPr/>
            </p:nvGrpSpPr>
            <p:grpSpPr>
              <a:xfrm>
                <a:off x="6505737" y="3442129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42" name="Google Shape;2142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3" name="Google Shape;2143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4" name="Google Shape;2144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45" name="Google Shape;2145;p49"/>
              <p:cNvGrpSpPr/>
              <p:nvPr/>
            </p:nvGrpSpPr>
            <p:grpSpPr>
              <a:xfrm>
                <a:off x="6836478" y="3555718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46" name="Google Shape;2146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7" name="Google Shape;2147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8" name="Google Shape;2148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49" name="Google Shape;2149;p49"/>
              <p:cNvGrpSpPr/>
              <p:nvPr/>
            </p:nvGrpSpPr>
            <p:grpSpPr>
              <a:xfrm>
                <a:off x="6174995" y="2996788"/>
                <a:ext cx="661482" cy="560933"/>
                <a:chOff x="6673852" y="2507796"/>
                <a:chExt cx="3493295" cy="3112291"/>
              </a:xfrm>
            </p:grpSpPr>
            <p:sp>
              <p:nvSpPr>
                <p:cNvPr id="2150" name="Google Shape;2150;p49"/>
                <p:cNvSpPr/>
                <p:nvPr/>
              </p:nvSpPr>
              <p:spPr>
                <a:xfrm>
                  <a:off x="6673852" y="3138031"/>
                  <a:ext cx="1764508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1" name="Google Shape;2151;p49"/>
                <p:cNvSpPr/>
                <p:nvPr/>
              </p:nvSpPr>
              <p:spPr>
                <a:xfrm>
                  <a:off x="8427248" y="3149146"/>
                  <a:ext cx="1739899" cy="2470149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2" name="Google Shape;2152;p49"/>
                <p:cNvSpPr/>
                <p:nvPr/>
              </p:nvSpPr>
              <p:spPr>
                <a:xfrm>
                  <a:off x="6674644" y="2507796"/>
                  <a:ext cx="3492503" cy="1270002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53" name="Google Shape;2153;p49"/>
              <p:cNvGrpSpPr/>
              <p:nvPr/>
            </p:nvGrpSpPr>
            <p:grpSpPr>
              <a:xfrm>
                <a:off x="6505738" y="3110376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54" name="Google Shape;2154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5" name="Google Shape;2155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6" name="Google Shape;2156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57" name="Google Shape;2157;p49"/>
              <p:cNvGrpSpPr/>
              <p:nvPr/>
            </p:nvGrpSpPr>
            <p:grpSpPr>
              <a:xfrm>
                <a:off x="6836478" y="3223965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58" name="Google Shape;2158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9" name="Google Shape;2159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0" name="Google Shape;2160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61" name="Google Shape;2161;p49"/>
              <p:cNvGrpSpPr/>
              <p:nvPr/>
            </p:nvGrpSpPr>
            <p:grpSpPr>
              <a:xfrm>
                <a:off x="6174016" y="2666892"/>
                <a:ext cx="661482" cy="560934"/>
                <a:chOff x="6673852" y="2507796"/>
                <a:chExt cx="3493295" cy="3112292"/>
              </a:xfrm>
            </p:grpSpPr>
            <p:sp>
              <p:nvSpPr>
                <p:cNvPr id="2162" name="Google Shape;2162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3" name="Google Shape;216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4" name="Google Shape;216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65" name="Google Shape;2165;p49"/>
              <p:cNvGrpSpPr/>
              <p:nvPr/>
            </p:nvGrpSpPr>
            <p:grpSpPr>
              <a:xfrm>
                <a:off x="6504756" y="2780481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166" name="Google Shape;216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7" name="Google Shape;216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8" name="Google Shape;216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69" name="Google Shape;2169;p49"/>
              <p:cNvGrpSpPr/>
              <p:nvPr/>
            </p:nvGrpSpPr>
            <p:grpSpPr>
              <a:xfrm>
                <a:off x="6835497" y="2894073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170" name="Google Shape;217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1" name="Google Shape;217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2" name="Google Shape;217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73" name="Google Shape;2173;p49"/>
              <p:cNvGrpSpPr/>
              <p:nvPr/>
            </p:nvGrpSpPr>
            <p:grpSpPr>
              <a:xfrm>
                <a:off x="7172231" y="4001720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174" name="Google Shape;217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5" name="Google Shape;217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6" name="Google Shape;217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77" name="Google Shape;2177;p49"/>
              <p:cNvGrpSpPr/>
              <p:nvPr/>
            </p:nvGrpSpPr>
            <p:grpSpPr>
              <a:xfrm>
                <a:off x="7172231" y="3669966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178" name="Google Shape;217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9" name="Google Shape;217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0" name="Google Shape;218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81" name="Google Shape;2181;p49"/>
              <p:cNvGrpSpPr/>
              <p:nvPr/>
            </p:nvGrpSpPr>
            <p:grpSpPr>
              <a:xfrm>
                <a:off x="7172231" y="3338213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182" name="Google Shape;218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3" name="Google Shape;218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4" name="Google Shape;218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85" name="Google Shape;2185;p49"/>
              <p:cNvGrpSpPr/>
              <p:nvPr/>
            </p:nvGrpSpPr>
            <p:grpSpPr>
              <a:xfrm>
                <a:off x="7171255" y="3008319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186" name="Google Shape;218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7" name="Google Shape;218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8" name="Google Shape;218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89" name="Google Shape;2189;p49"/>
              <p:cNvGrpSpPr/>
              <p:nvPr/>
            </p:nvGrpSpPr>
            <p:grpSpPr>
              <a:xfrm>
                <a:off x="7510236" y="4120971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190" name="Google Shape;219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1" name="Google Shape;219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2" name="Google Shape;219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93" name="Google Shape;2193;p49"/>
              <p:cNvGrpSpPr/>
              <p:nvPr/>
            </p:nvGrpSpPr>
            <p:grpSpPr>
              <a:xfrm>
                <a:off x="7510236" y="3789217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194" name="Google Shape;219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5" name="Google Shape;219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6" name="Google Shape;219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97" name="Google Shape;2197;p49"/>
              <p:cNvGrpSpPr/>
              <p:nvPr/>
            </p:nvGrpSpPr>
            <p:grpSpPr>
              <a:xfrm>
                <a:off x="7510236" y="345746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198" name="Google Shape;219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9" name="Google Shape;219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0" name="Google Shape;220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01" name="Google Shape;2201;p49"/>
              <p:cNvGrpSpPr/>
              <p:nvPr/>
            </p:nvGrpSpPr>
            <p:grpSpPr>
              <a:xfrm>
                <a:off x="7509260" y="3127570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202" name="Google Shape;220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3" name="Google Shape;220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4" name="Google Shape;220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05" name="Google Shape;2205;p49"/>
              <p:cNvGrpSpPr/>
              <p:nvPr/>
            </p:nvGrpSpPr>
            <p:grpSpPr>
              <a:xfrm>
                <a:off x="6168570" y="2341066"/>
                <a:ext cx="661482" cy="560934"/>
                <a:chOff x="6673852" y="2507796"/>
                <a:chExt cx="3493295" cy="3112292"/>
              </a:xfrm>
            </p:grpSpPr>
            <p:sp>
              <p:nvSpPr>
                <p:cNvPr id="2206" name="Google Shape;2206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7" name="Google Shape;220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8" name="Google Shape;220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09" name="Google Shape;2209;p49"/>
              <p:cNvGrpSpPr/>
              <p:nvPr/>
            </p:nvGrpSpPr>
            <p:grpSpPr>
              <a:xfrm>
                <a:off x="6499310" y="2454655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210" name="Google Shape;221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1" name="Google Shape;221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2" name="Google Shape;221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13" name="Google Shape;2213;p49"/>
              <p:cNvGrpSpPr/>
              <p:nvPr/>
            </p:nvGrpSpPr>
            <p:grpSpPr>
              <a:xfrm>
                <a:off x="6830051" y="2568246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214" name="Google Shape;221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5" name="Google Shape;221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6" name="Google Shape;221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17" name="Google Shape;2217;p49"/>
              <p:cNvGrpSpPr/>
              <p:nvPr/>
            </p:nvGrpSpPr>
            <p:grpSpPr>
              <a:xfrm>
                <a:off x="7165809" y="2682492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218" name="Google Shape;221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9" name="Google Shape;221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0" name="Google Shape;222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21" name="Google Shape;2221;p49"/>
              <p:cNvGrpSpPr/>
              <p:nvPr/>
            </p:nvGrpSpPr>
            <p:grpSpPr>
              <a:xfrm>
                <a:off x="7503814" y="280174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222" name="Google Shape;222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3" name="Google Shape;222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4" name="Google Shape;222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225" name="Google Shape;2225;p49"/>
            <p:cNvGrpSpPr/>
            <p:nvPr/>
          </p:nvGrpSpPr>
          <p:grpSpPr>
            <a:xfrm>
              <a:off x="10088104" y="2755683"/>
              <a:ext cx="873490" cy="1162881"/>
              <a:chOff x="7923767" y="2537905"/>
              <a:chExt cx="873490" cy="1162881"/>
            </a:xfrm>
          </p:grpSpPr>
          <p:grpSp>
            <p:nvGrpSpPr>
              <p:cNvPr id="2226" name="Google Shape;2226;p49"/>
              <p:cNvGrpSpPr/>
              <p:nvPr/>
            </p:nvGrpSpPr>
            <p:grpSpPr>
              <a:xfrm>
                <a:off x="7926569" y="3193270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27" name="Google Shape;2227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8" name="Google Shape;2228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9" name="Google Shape;2229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30" name="Google Shape;2230;p49"/>
              <p:cNvGrpSpPr/>
              <p:nvPr/>
            </p:nvGrpSpPr>
            <p:grpSpPr>
              <a:xfrm>
                <a:off x="8070792" y="3249699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31" name="Google Shape;2231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2" name="Google Shape;2232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3" name="Google Shape;2233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34" name="Google Shape;2234;p49"/>
              <p:cNvGrpSpPr/>
              <p:nvPr/>
            </p:nvGrpSpPr>
            <p:grpSpPr>
              <a:xfrm>
                <a:off x="8215014" y="3306128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35" name="Google Shape;2235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6" name="Google Shape;2236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7" name="Google Shape;2237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38" name="Google Shape;2238;p49"/>
              <p:cNvGrpSpPr/>
              <p:nvPr/>
            </p:nvGrpSpPr>
            <p:grpSpPr>
              <a:xfrm>
                <a:off x="7926569" y="3028462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39" name="Google Shape;2239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0" name="Google Shape;2240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1" name="Google Shape;2241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42" name="Google Shape;2242;p49"/>
              <p:cNvGrpSpPr/>
              <p:nvPr/>
            </p:nvGrpSpPr>
            <p:grpSpPr>
              <a:xfrm>
                <a:off x="8070792" y="3084891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43" name="Google Shape;2243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4" name="Google Shape;2244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5" name="Google Shape;2245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46" name="Google Shape;2246;p49"/>
              <p:cNvGrpSpPr/>
              <p:nvPr/>
            </p:nvGrpSpPr>
            <p:grpSpPr>
              <a:xfrm>
                <a:off x="8215014" y="3141320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47" name="Google Shape;2247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8" name="Google Shape;2248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9" name="Google Shape;2249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50" name="Google Shape;2250;p49"/>
              <p:cNvGrpSpPr/>
              <p:nvPr/>
            </p:nvGrpSpPr>
            <p:grpSpPr>
              <a:xfrm>
                <a:off x="7926569" y="2863654"/>
                <a:ext cx="288445" cy="278660"/>
                <a:chOff x="6673852" y="2507796"/>
                <a:chExt cx="3493295" cy="3112291"/>
              </a:xfrm>
            </p:grpSpPr>
            <p:sp>
              <p:nvSpPr>
                <p:cNvPr id="2251" name="Google Shape;2251;p49"/>
                <p:cNvSpPr/>
                <p:nvPr/>
              </p:nvSpPr>
              <p:spPr>
                <a:xfrm>
                  <a:off x="6673852" y="3138031"/>
                  <a:ext cx="1764508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2" name="Google Shape;2252;p49"/>
                <p:cNvSpPr/>
                <p:nvPr/>
              </p:nvSpPr>
              <p:spPr>
                <a:xfrm>
                  <a:off x="8427248" y="3149146"/>
                  <a:ext cx="1739899" cy="2470149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3" name="Google Shape;2253;p49"/>
                <p:cNvSpPr/>
                <p:nvPr/>
              </p:nvSpPr>
              <p:spPr>
                <a:xfrm>
                  <a:off x="6674644" y="2507796"/>
                  <a:ext cx="3492503" cy="1270002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54" name="Google Shape;2254;p49"/>
              <p:cNvGrpSpPr/>
              <p:nvPr/>
            </p:nvGrpSpPr>
            <p:grpSpPr>
              <a:xfrm>
                <a:off x="8070792" y="2920083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55" name="Google Shape;2255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6" name="Google Shape;2256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7" name="Google Shape;2257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58" name="Google Shape;2258;p49"/>
              <p:cNvGrpSpPr/>
              <p:nvPr/>
            </p:nvGrpSpPr>
            <p:grpSpPr>
              <a:xfrm>
                <a:off x="8215014" y="2976511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59" name="Google Shape;2259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0" name="Google Shape;2260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1" name="Google Shape;2261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62" name="Google Shape;2262;p49"/>
              <p:cNvGrpSpPr/>
              <p:nvPr/>
            </p:nvGrpSpPr>
            <p:grpSpPr>
              <a:xfrm>
                <a:off x="7926142" y="2699769"/>
                <a:ext cx="288445" cy="278661"/>
                <a:chOff x="6673852" y="2507796"/>
                <a:chExt cx="3493295" cy="3112292"/>
              </a:xfrm>
            </p:grpSpPr>
            <p:sp>
              <p:nvSpPr>
                <p:cNvPr id="2263" name="Google Shape;2263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4" name="Google Shape;226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5" name="Google Shape;226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66" name="Google Shape;2266;p49"/>
              <p:cNvGrpSpPr/>
              <p:nvPr/>
            </p:nvGrpSpPr>
            <p:grpSpPr>
              <a:xfrm>
                <a:off x="8070364" y="2756197"/>
                <a:ext cx="288445" cy="278661"/>
                <a:chOff x="6673854" y="2507796"/>
                <a:chExt cx="3493293" cy="3112295"/>
              </a:xfrm>
            </p:grpSpPr>
            <p:sp>
              <p:nvSpPr>
                <p:cNvPr id="2267" name="Google Shape;226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8" name="Google Shape;226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9" name="Google Shape;226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70" name="Google Shape;2270;p49"/>
              <p:cNvGrpSpPr/>
              <p:nvPr/>
            </p:nvGrpSpPr>
            <p:grpSpPr>
              <a:xfrm>
                <a:off x="8214586" y="2812628"/>
                <a:ext cx="288445" cy="278661"/>
                <a:chOff x="6673854" y="2507796"/>
                <a:chExt cx="3493293" cy="3112295"/>
              </a:xfrm>
            </p:grpSpPr>
            <p:sp>
              <p:nvSpPr>
                <p:cNvPr id="2271" name="Google Shape;227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2" name="Google Shape;227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3" name="Google Shape;227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74" name="Google Shape;2274;p49"/>
              <p:cNvGrpSpPr/>
              <p:nvPr/>
            </p:nvGrpSpPr>
            <p:grpSpPr>
              <a:xfrm>
                <a:off x="8361422" y="3362884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75" name="Google Shape;227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6" name="Google Shape;227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7" name="Google Shape;227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78" name="Google Shape;2278;p49"/>
              <p:cNvGrpSpPr/>
              <p:nvPr/>
            </p:nvGrpSpPr>
            <p:grpSpPr>
              <a:xfrm>
                <a:off x="8361422" y="3198076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79" name="Google Shape;227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0" name="Google Shape;228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1" name="Google Shape;228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82" name="Google Shape;2282;p49"/>
              <p:cNvGrpSpPr/>
              <p:nvPr/>
            </p:nvGrpSpPr>
            <p:grpSpPr>
              <a:xfrm>
                <a:off x="8361422" y="3033267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83" name="Google Shape;228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4" name="Google Shape;228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5" name="Google Shape;228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86" name="Google Shape;2286;p49"/>
              <p:cNvGrpSpPr/>
              <p:nvPr/>
            </p:nvGrpSpPr>
            <p:grpSpPr>
              <a:xfrm>
                <a:off x="8360996" y="2869383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87" name="Google Shape;228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8" name="Google Shape;228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9" name="Google Shape;228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90" name="Google Shape;2290;p49"/>
              <p:cNvGrpSpPr/>
              <p:nvPr/>
            </p:nvGrpSpPr>
            <p:grpSpPr>
              <a:xfrm>
                <a:off x="8508812" y="3422126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91" name="Google Shape;229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2" name="Google Shape;229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3" name="Google Shape;229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94" name="Google Shape;2294;p49"/>
              <p:cNvGrpSpPr/>
              <p:nvPr/>
            </p:nvGrpSpPr>
            <p:grpSpPr>
              <a:xfrm>
                <a:off x="8508812" y="3257317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95" name="Google Shape;229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6" name="Google Shape;229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7" name="Google Shape;229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98" name="Google Shape;2298;p49"/>
              <p:cNvGrpSpPr/>
              <p:nvPr/>
            </p:nvGrpSpPr>
            <p:grpSpPr>
              <a:xfrm>
                <a:off x="8508812" y="3092508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99" name="Google Shape;229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0" name="Google Shape;230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1" name="Google Shape;230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02" name="Google Shape;2302;p49"/>
              <p:cNvGrpSpPr/>
              <p:nvPr/>
            </p:nvGrpSpPr>
            <p:grpSpPr>
              <a:xfrm>
                <a:off x="8508386" y="2928624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303" name="Google Shape;230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4" name="Google Shape;230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5" name="Google Shape;230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06" name="Google Shape;2306;p49"/>
              <p:cNvGrpSpPr/>
              <p:nvPr/>
            </p:nvGrpSpPr>
            <p:grpSpPr>
              <a:xfrm>
                <a:off x="7923767" y="2537905"/>
                <a:ext cx="288445" cy="278661"/>
                <a:chOff x="6673852" y="2507796"/>
                <a:chExt cx="3493295" cy="3112292"/>
              </a:xfrm>
            </p:grpSpPr>
            <p:sp>
              <p:nvSpPr>
                <p:cNvPr id="2307" name="Google Shape;2307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8" name="Google Shape;230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9" name="Google Shape;230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10" name="Google Shape;2310;p49"/>
              <p:cNvGrpSpPr/>
              <p:nvPr/>
            </p:nvGrpSpPr>
            <p:grpSpPr>
              <a:xfrm>
                <a:off x="8067989" y="2594334"/>
                <a:ext cx="288445" cy="278661"/>
                <a:chOff x="6673854" y="2507796"/>
                <a:chExt cx="3493293" cy="3112295"/>
              </a:xfrm>
            </p:grpSpPr>
            <p:sp>
              <p:nvSpPr>
                <p:cNvPr id="2311" name="Google Shape;231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2" name="Google Shape;231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3" name="Google Shape;231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14" name="Google Shape;2314;p49"/>
              <p:cNvGrpSpPr/>
              <p:nvPr/>
            </p:nvGrpSpPr>
            <p:grpSpPr>
              <a:xfrm>
                <a:off x="8212211" y="2650763"/>
                <a:ext cx="288445" cy="278661"/>
                <a:chOff x="6673854" y="2507796"/>
                <a:chExt cx="3493293" cy="3112295"/>
              </a:xfrm>
            </p:grpSpPr>
            <p:sp>
              <p:nvSpPr>
                <p:cNvPr id="2315" name="Google Shape;231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6" name="Google Shape;231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7" name="Google Shape;231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18" name="Google Shape;2318;p49"/>
              <p:cNvGrpSpPr/>
              <p:nvPr/>
            </p:nvGrpSpPr>
            <p:grpSpPr>
              <a:xfrm>
                <a:off x="8358621" y="2707519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319" name="Google Shape;231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0" name="Google Shape;232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1" name="Google Shape;232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22" name="Google Shape;2322;p49"/>
              <p:cNvGrpSpPr/>
              <p:nvPr/>
            </p:nvGrpSpPr>
            <p:grpSpPr>
              <a:xfrm>
                <a:off x="8506011" y="2766760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323" name="Google Shape;232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4" name="Google Shape;232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5" name="Google Shape;232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326" name="Google Shape;2326;p49"/>
            <p:cNvSpPr/>
            <p:nvPr/>
          </p:nvSpPr>
          <p:spPr>
            <a:xfrm>
              <a:off x="10790644" y="3088707"/>
              <a:ext cx="45720" cy="45720"/>
            </a:xfrm>
            <a:prstGeom prst="ellipse">
              <a:avLst/>
            </a:prstGeom>
            <a:solidFill>
              <a:srgbClr val="7F7F7F">
                <a:alpha val="49803"/>
              </a:srgbClr>
            </a:solidFill>
            <a:ln cap="flat" cmpd="sng" w="9525">
              <a:solidFill>
                <a:srgbClr val="FAC56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27" name="Google Shape;2327;p49"/>
          <p:cNvSpPr/>
          <p:nvPr/>
        </p:nvSpPr>
        <p:spPr>
          <a:xfrm>
            <a:off x="10901379" y="3720977"/>
            <a:ext cx="1227834" cy="327242"/>
          </a:xfrm>
          <a:prstGeom prst="chevron">
            <a:avLst>
              <a:gd fmla="val 50000" name="adj"/>
            </a:avLst>
          </a:prstGeom>
          <a:solidFill>
            <a:srgbClr val="FFFFFF">
              <a:alpha val="80000"/>
            </a:srgbClr>
          </a:solidFill>
          <a:ln cap="flat" cmpd="sng" w="9525">
            <a:solidFill>
              <a:srgbClr val="3F3F3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Century Gothic"/>
              <a:buNone/>
            </a:pP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Build Future State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Century Gothic"/>
              <a:buNone/>
            </a:pP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Operating Model</a:t>
            </a:r>
            <a:endParaRPr/>
          </a:p>
        </p:txBody>
      </p:sp>
      <p:sp>
        <p:nvSpPr>
          <p:cNvPr id="2328" name="Google Shape;2328;p49"/>
          <p:cNvSpPr/>
          <p:nvPr/>
        </p:nvSpPr>
        <p:spPr>
          <a:xfrm>
            <a:off x="8345438" y="3720977"/>
            <a:ext cx="1190880" cy="327242"/>
          </a:xfrm>
          <a:prstGeom prst="chevron">
            <a:avLst>
              <a:gd fmla="val 50000" name="adj"/>
            </a:avLst>
          </a:prstGeom>
          <a:solidFill>
            <a:srgbClr val="FFFFFF">
              <a:alpha val="80000"/>
            </a:srgbClr>
          </a:solidFill>
          <a:ln cap="flat" cmpd="sng" w="9525">
            <a:solidFill>
              <a:srgbClr val="3F3F3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Century Gothic"/>
              <a:buNone/>
            </a:pP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Cross-Section &amp; </a:t>
            </a:r>
            <a:b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Review Functions</a:t>
            </a:r>
            <a:endParaRPr/>
          </a:p>
        </p:txBody>
      </p:sp>
      <p:grpSp>
        <p:nvGrpSpPr>
          <p:cNvPr id="2329" name="Google Shape;2329;p49"/>
          <p:cNvGrpSpPr/>
          <p:nvPr/>
        </p:nvGrpSpPr>
        <p:grpSpPr>
          <a:xfrm>
            <a:off x="8273173" y="5175624"/>
            <a:ext cx="3483281" cy="1107180"/>
            <a:chOff x="8326115" y="4915681"/>
            <a:chExt cx="3483281" cy="1107180"/>
          </a:xfrm>
        </p:grpSpPr>
        <p:sp>
          <p:nvSpPr>
            <p:cNvPr id="2330" name="Google Shape;2330;p49"/>
            <p:cNvSpPr/>
            <p:nvPr/>
          </p:nvSpPr>
          <p:spPr>
            <a:xfrm>
              <a:off x="8326115" y="4918329"/>
              <a:ext cx="3483281" cy="1104532"/>
            </a:xfrm>
            <a:prstGeom prst="roundRect">
              <a:avLst>
                <a:gd fmla="val 50000" name="adj"/>
              </a:avLst>
            </a:prstGeom>
            <a:solidFill>
              <a:srgbClr val="2383C1"/>
            </a:solidFill>
            <a:ln cap="flat" cmpd="sng" w="57150">
              <a:solidFill>
                <a:srgbClr val="2383C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31" name="Google Shape;2331;p49"/>
            <p:cNvGrpSpPr/>
            <p:nvPr/>
          </p:nvGrpSpPr>
          <p:grpSpPr>
            <a:xfrm>
              <a:off x="10065233" y="4915681"/>
              <a:ext cx="1744162" cy="1107179"/>
              <a:chOff x="10065233" y="4915681"/>
              <a:chExt cx="1744162" cy="1107179"/>
            </a:xfrm>
          </p:grpSpPr>
          <p:sp>
            <p:nvSpPr>
              <p:cNvPr id="2332" name="Google Shape;2332;p49"/>
              <p:cNvSpPr/>
              <p:nvPr/>
            </p:nvSpPr>
            <p:spPr>
              <a:xfrm>
                <a:off x="10103460" y="4915681"/>
                <a:ext cx="1705935" cy="1107179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57150">
                <a:solidFill>
                  <a:srgbClr val="2383C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3" name="Google Shape;2333;p49"/>
              <p:cNvSpPr/>
              <p:nvPr/>
            </p:nvSpPr>
            <p:spPr>
              <a:xfrm>
                <a:off x="10065233" y="4948208"/>
                <a:ext cx="1231904" cy="105156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334" name="Google Shape;2334;p49"/>
          <p:cNvPicPr preferRelativeResize="0"/>
          <p:nvPr/>
        </p:nvPicPr>
        <p:blipFill rotWithShape="1">
          <a:blip r:embed="rId4">
            <a:alphaModFix/>
          </a:blip>
          <a:srcRect b="39325" l="0" r="0" t="37435"/>
          <a:stretch/>
        </p:blipFill>
        <p:spPr>
          <a:xfrm>
            <a:off x="10107541" y="5618259"/>
            <a:ext cx="794124" cy="1845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logo&#10;&#10;Description automatically generated with low confidence" id="2335" name="Google Shape;2335;p49"/>
          <p:cNvPicPr preferRelativeResize="0"/>
          <p:nvPr/>
        </p:nvPicPr>
        <p:blipFill rotWithShape="1">
          <a:blip r:embed="rId5">
            <a:alphaModFix amt="70000"/>
          </a:blip>
          <a:srcRect b="0" l="0" r="0" t="0"/>
          <a:stretch/>
        </p:blipFill>
        <p:spPr>
          <a:xfrm>
            <a:off x="11050334" y="5656322"/>
            <a:ext cx="531034" cy="14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6" name="Google Shape;2336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89765" y="5948925"/>
            <a:ext cx="639773" cy="1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7" name="Google Shape;2337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033856" y="5259954"/>
            <a:ext cx="895761" cy="3583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ato Drives Improvements to Access and Inclusion in Global Clinical Trials  with Latest Platform Enhancements" id="2338" name="Google Shape;2338;p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047239" y="5310485"/>
            <a:ext cx="454569" cy="237962"/>
          </a:xfrm>
          <a:prstGeom prst="rect">
            <a:avLst/>
          </a:prstGeom>
          <a:noFill/>
          <a:ln>
            <a:noFill/>
          </a:ln>
        </p:spPr>
      </p:pic>
      <p:sp>
        <p:nvSpPr>
          <p:cNvPr id="2339" name="Google Shape;2339;p49"/>
          <p:cNvSpPr txBox="1"/>
          <p:nvPr/>
        </p:nvSpPr>
        <p:spPr>
          <a:xfrm>
            <a:off x="8337121" y="5275106"/>
            <a:ext cx="1675169" cy="923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build future proof functions through high ROI automations and agentic workflows</a:t>
            </a:r>
            <a:endParaRPr/>
          </a:p>
        </p:txBody>
      </p:sp>
      <p:pic>
        <p:nvPicPr>
          <p:cNvPr descr="Medidata Debuts Protocol Optimization at ASCO, Leveraging AI to Transform  the Study Experience" id="2340" name="Google Shape;2340;p4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803223" y="5806348"/>
            <a:ext cx="773062" cy="404649"/>
          </a:xfrm>
          <a:prstGeom prst="rect">
            <a:avLst/>
          </a:prstGeom>
          <a:noFill/>
          <a:ln>
            <a:noFill/>
          </a:ln>
        </p:spPr>
      </p:pic>
      <p:sp>
        <p:nvSpPr>
          <p:cNvPr id="2341" name="Google Shape;2341;p49"/>
          <p:cNvSpPr/>
          <p:nvPr/>
        </p:nvSpPr>
        <p:spPr>
          <a:xfrm rot="-5400000">
            <a:off x="10949867" y="4595551"/>
            <a:ext cx="1130859" cy="22825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383C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2" name="Google Shape;2342;p49"/>
          <p:cNvSpPr/>
          <p:nvPr/>
        </p:nvSpPr>
        <p:spPr>
          <a:xfrm>
            <a:off x="7091780" y="2155628"/>
            <a:ext cx="1635809" cy="820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b="0" i="0" lang="en-US" sz="18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25+</a:t>
            </a:r>
            <a:endParaRPr b="0" i="0" sz="18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3" name="Google Shape;2343;p49"/>
          <p:cNvSpPr/>
          <p:nvPr/>
        </p:nvSpPr>
        <p:spPr>
          <a:xfrm>
            <a:off x="1542067" y="2155628"/>
            <a:ext cx="1862244" cy="820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b="0" i="0" lang="en-US" sz="18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9 of 10</a:t>
            </a:r>
            <a:endParaRPr b="0" i="0" sz="18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4" name="Google Shape;2344;p49"/>
          <p:cNvSpPr/>
          <p:nvPr/>
        </p:nvSpPr>
        <p:spPr>
          <a:xfrm>
            <a:off x="7349659" y="2725579"/>
            <a:ext cx="112005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Year history </a:t>
            </a:r>
            <a:b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(est. 1998)</a:t>
            </a:r>
            <a:endParaRPr b="0" i="0" sz="10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5" name="Google Shape;2345;p49"/>
          <p:cNvSpPr/>
          <p:nvPr/>
        </p:nvSpPr>
        <p:spPr>
          <a:xfrm>
            <a:off x="1857162" y="2725579"/>
            <a:ext cx="1232055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Biopharmaceutical companies trust Acquis Consulting</a:t>
            </a:r>
            <a:endParaRPr b="0" i="0" sz="10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6" name="Google Shape;2346;p49"/>
          <p:cNvSpPr/>
          <p:nvPr/>
        </p:nvSpPr>
        <p:spPr>
          <a:xfrm>
            <a:off x="8622182" y="2155628"/>
            <a:ext cx="1862244" cy="820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b="0" i="0" lang="en-US" sz="18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#8</a:t>
            </a:r>
            <a:endParaRPr/>
          </a:p>
        </p:txBody>
      </p:sp>
      <p:sp>
        <p:nvSpPr>
          <p:cNvPr id="2347" name="Google Shape;2347;p49"/>
          <p:cNvSpPr/>
          <p:nvPr/>
        </p:nvSpPr>
        <p:spPr>
          <a:xfrm>
            <a:off x="8937277" y="2725579"/>
            <a:ext cx="1232055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Fortune’s best workplaces in consulting</a:t>
            </a:r>
            <a:endParaRPr/>
          </a:p>
        </p:txBody>
      </p:sp>
      <p:sp>
        <p:nvSpPr>
          <p:cNvPr id="2348" name="Google Shape;2348;p49"/>
          <p:cNvSpPr/>
          <p:nvPr/>
        </p:nvSpPr>
        <p:spPr>
          <a:xfrm>
            <a:off x="2986513" y="2155628"/>
            <a:ext cx="1635809" cy="820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b="0" i="0" lang="en-US" sz="18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30+</a:t>
            </a:r>
            <a:endParaRPr b="0" i="0" sz="18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9" name="Google Shape;2349;p49"/>
          <p:cNvSpPr/>
          <p:nvPr/>
        </p:nvSpPr>
        <p:spPr>
          <a:xfrm>
            <a:off x="3244392" y="2725579"/>
            <a:ext cx="112005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 launches supported</a:t>
            </a:r>
            <a:endParaRPr b="0" i="0" sz="10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0" name="Google Shape;2350;p49"/>
          <p:cNvSpPr/>
          <p:nvPr/>
        </p:nvSpPr>
        <p:spPr>
          <a:xfrm>
            <a:off x="65850" y="2155628"/>
            <a:ext cx="1862244" cy="820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b="0" i="0" lang="en-US" sz="18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1.5K+</a:t>
            </a:r>
            <a:endParaRPr b="0" i="0" sz="18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1" name="Google Shape;2351;p49"/>
          <p:cNvSpPr/>
          <p:nvPr/>
        </p:nvSpPr>
        <p:spPr>
          <a:xfrm>
            <a:off x="251579" y="2725579"/>
            <a:ext cx="1490787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Engagements across R&amp;D, Medical, and Commercial Functions</a:t>
            </a:r>
            <a:endParaRPr b="0" i="0" sz="10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2" name="Google Shape;2352;p49"/>
          <p:cNvSpPr/>
          <p:nvPr/>
        </p:nvSpPr>
        <p:spPr>
          <a:xfrm>
            <a:off x="10029135" y="2155628"/>
            <a:ext cx="1862244" cy="820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b="0" i="0" lang="en-US" sz="18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175</a:t>
            </a:r>
            <a:endParaRPr/>
          </a:p>
        </p:txBody>
      </p:sp>
      <p:sp>
        <p:nvSpPr>
          <p:cNvPr id="2353" name="Google Shape;2353;p49"/>
          <p:cNvSpPr/>
          <p:nvPr/>
        </p:nvSpPr>
        <p:spPr>
          <a:xfrm>
            <a:off x="10344230" y="2725579"/>
            <a:ext cx="1232055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Experienced </a:t>
            </a:r>
            <a:b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Acquis </a:t>
            </a:r>
            <a:b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consultants</a:t>
            </a:r>
            <a:endParaRPr/>
          </a:p>
        </p:txBody>
      </p:sp>
      <p:sp>
        <p:nvSpPr>
          <p:cNvPr id="2354" name="Google Shape;2354;p49"/>
          <p:cNvSpPr/>
          <p:nvPr/>
        </p:nvSpPr>
        <p:spPr>
          <a:xfrm>
            <a:off x="306947" y="3602512"/>
            <a:ext cx="3971943" cy="382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Extensive Experience Across 10+ Therapeutic Areas</a:t>
            </a:r>
            <a:endParaRPr b="1" i="0" sz="12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5" name="Google Shape;2355;p49"/>
          <p:cNvSpPr/>
          <p:nvPr/>
        </p:nvSpPr>
        <p:spPr>
          <a:xfrm>
            <a:off x="433976" y="4101819"/>
            <a:ext cx="1078419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Oncology</a:t>
            </a:r>
            <a:endParaRPr/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Rare Diseases</a:t>
            </a:r>
            <a:endParaRPr/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Cardiovascular</a:t>
            </a:r>
            <a:endParaRPr/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Dermatology</a:t>
            </a:r>
            <a:endParaRPr/>
          </a:p>
        </p:txBody>
      </p:sp>
      <p:sp>
        <p:nvSpPr>
          <p:cNvPr id="2356" name="Google Shape;2356;p49"/>
          <p:cNvSpPr/>
          <p:nvPr/>
        </p:nvSpPr>
        <p:spPr>
          <a:xfrm>
            <a:off x="2914888" y="4101819"/>
            <a:ext cx="1078419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Neurology</a:t>
            </a:r>
            <a:endParaRPr/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Respiratory</a:t>
            </a:r>
            <a:endParaRPr/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Infectious Diseases</a:t>
            </a:r>
            <a:endParaRPr b="0" i="0" sz="10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7" name="Google Shape;2357;p49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sz="1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8" name="Google Shape;2358;p49"/>
          <p:cNvSpPr txBox="1"/>
          <p:nvPr/>
        </p:nvSpPr>
        <p:spPr>
          <a:xfrm>
            <a:off x="8545201" y="4718053"/>
            <a:ext cx="2697878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83C1"/>
              </a:buClr>
              <a:buSzPts val="1200"/>
              <a:buFont typeface="Century Gothic"/>
              <a:buNone/>
            </a:pPr>
            <a:r>
              <a:rPr b="0" i="1" lang="en-US" sz="1200" u="none" cap="none" strike="noStrik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Select </a:t>
            </a:r>
            <a:r>
              <a:rPr b="1" i="1" lang="en-US" sz="1200" u="none" cap="none" strike="noStrik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LS-specific</a:t>
            </a:r>
            <a:r>
              <a:rPr b="0" i="1" lang="en-US" sz="1200" u="none" cap="none" strike="noStrik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AI tech stack </a:t>
            </a:r>
            <a:br>
              <a:rPr b="0" i="1" lang="en-US" sz="1200" u="none" cap="none" strike="noStrik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1" lang="en-US" sz="1200" u="none" cap="none" strike="noStrik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and data provider ecosystem</a:t>
            </a:r>
            <a:endParaRPr/>
          </a:p>
        </p:txBody>
      </p:sp>
      <p:sp>
        <p:nvSpPr>
          <p:cNvPr id="2359" name="Google Shape;2359;p49"/>
          <p:cNvSpPr/>
          <p:nvPr/>
        </p:nvSpPr>
        <p:spPr>
          <a:xfrm>
            <a:off x="1674432" y="4101819"/>
            <a:ext cx="1078419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Endocrinology</a:t>
            </a:r>
            <a:endParaRPr/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Hematology</a:t>
            </a:r>
            <a:endParaRPr/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Immunology</a:t>
            </a:r>
            <a:endParaRPr/>
          </a:p>
          <a:p>
            <a:pPr indent="-49212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0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245287" y="3331036"/>
            <a:ext cx="11701425" cy="2868188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0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1" name="Google Shape;311;p40"/>
          <p:cNvSpPr txBox="1"/>
          <p:nvPr/>
        </p:nvSpPr>
        <p:spPr>
          <a:xfrm>
            <a:off x="0" y="274526"/>
            <a:ext cx="12188825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lang="en-US" sz="2300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Aligning on possible discussion topics</a:t>
            </a:r>
            <a:endParaRPr b="1" sz="2300" u="none" cap="none" strike="noStrike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2" name="Google Shape;312;p40"/>
          <p:cNvCxnSpPr>
            <a:endCxn id="313" idx="2"/>
          </p:cNvCxnSpPr>
          <p:nvPr/>
        </p:nvCxnSpPr>
        <p:spPr>
          <a:xfrm flipH="1" rot="10800000">
            <a:off x="2993447" y="1627330"/>
            <a:ext cx="1764900" cy="375000"/>
          </a:xfrm>
          <a:prstGeom prst="straightConnector1">
            <a:avLst/>
          </a:prstGeom>
          <a:noFill/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4" name="Google Shape;314;p40"/>
          <p:cNvCxnSpPr/>
          <p:nvPr/>
        </p:nvCxnSpPr>
        <p:spPr>
          <a:xfrm>
            <a:off x="3052275" y="2414182"/>
            <a:ext cx="1117771" cy="352980"/>
          </a:xfrm>
          <a:prstGeom prst="straightConnector1">
            <a:avLst/>
          </a:prstGeom>
          <a:noFill/>
          <a:ln cap="flat" cmpd="sng" w="28575">
            <a:solidFill>
              <a:srgbClr val="3469B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15" name="Google Shape;315;p40"/>
          <p:cNvCxnSpPr/>
          <p:nvPr/>
        </p:nvCxnSpPr>
        <p:spPr>
          <a:xfrm>
            <a:off x="2875785" y="2708332"/>
            <a:ext cx="1588411" cy="1411921"/>
          </a:xfrm>
          <a:prstGeom prst="straightConnector1">
            <a:avLst/>
          </a:prstGeom>
          <a:noFill/>
          <a:ln cap="flat" cmpd="sng" w="28575">
            <a:solidFill>
              <a:srgbClr val="3469B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16" name="Google Shape;316;p40"/>
          <p:cNvCxnSpPr/>
          <p:nvPr/>
        </p:nvCxnSpPr>
        <p:spPr>
          <a:xfrm flipH="1" rot="-5400000">
            <a:off x="2228654" y="3355463"/>
            <a:ext cx="705961" cy="117660"/>
          </a:xfrm>
          <a:prstGeom prst="straightConnector1">
            <a:avLst/>
          </a:prstGeom>
          <a:noFill/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7" name="Google Shape;317;p40"/>
          <p:cNvCxnSpPr/>
          <p:nvPr/>
        </p:nvCxnSpPr>
        <p:spPr>
          <a:xfrm rot="5400000">
            <a:off x="1081468" y="2855407"/>
            <a:ext cx="882451" cy="588301"/>
          </a:xfrm>
          <a:prstGeom prst="straightConnector1">
            <a:avLst/>
          </a:prstGeom>
          <a:noFill/>
          <a:ln cap="flat" cmpd="sng" w="28575">
            <a:solidFill>
              <a:srgbClr val="3469B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18" name="Google Shape;318;p40"/>
          <p:cNvSpPr/>
          <p:nvPr/>
        </p:nvSpPr>
        <p:spPr>
          <a:xfrm>
            <a:off x="4287706" y="3838581"/>
            <a:ext cx="1014818" cy="1014818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40"/>
          <p:cNvSpPr/>
          <p:nvPr/>
        </p:nvSpPr>
        <p:spPr>
          <a:xfrm>
            <a:off x="4758347" y="1119921"/>
            <a:ext cx="1014818" cy="1014818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40"/>
          <p:cNvSpPr/>
          <p:nvPr/>
        </p:nvSpPr>
        <p:spPr>
          <a:xfrm>
            <a:off x="1522694" y="1472901"/>
            <a:ext cx="1647241" cy="1647241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469B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0"/>
          <p:cNvSpPr/>
          <p:nvPr/>
        </p:nvSpPr>
        <p:spPr>
          <a:xfrm>
            <a:off x="2287484" y="3649613"/>
            <a:ext cx="1014818" cy="1014818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0"/>
          <p:cNvSpPr/>
          <p:nvPr/>
        </p:nvSpPr>
        <p:spPr>
          <a:xfrm>
            <a:off x="4052386" y="2414182"/>
            <a:ext cx="1014818" cy="1014818"/>
          </a:xfrm>
          <a:prstGeom prst="ellipse">
            <a:avLst/>
          </a:prstGeom>
          <a:solidFill>
            <a:srgbClr val="3469B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0"/>
          <p:cNvSpPr/>
          <p:nvPr/>
        </p:nvSpPr>
        <p:spPr>
          <a:xfrm>
            <a:off x="456399" y="3414293"/>
            <a:ext cx="1014818" cy="1014818"/>
          </a:xfrm>
          <a:prstGeom prst="ellipse">
            <a:avLst/>
          </a:prstGeom>
          <a:solidFill>
            <a:srgbClr val="3469B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0"/>
          <p:cNvSpPr txBox="1"/>
          <p:nvPr/>
        </p:nvSpPr>
        <p:spPr>
          <a:xfrm>
            <a:off x="5182989" y="2599747"/>
            <a:ext cx="3960613" cy="676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art of the possible of agentic AI teams in </a:t>
            </a:r>
            <a:r>
              <a:rPr b="1" lang="en-US" sz="18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Life Sciences </a:t>
            </a:r>
            <a:r>
              <a:rPr lang="en-US" sz="18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(Demo)</a:t>
            </a:r>
            <a:endParaRPr/>
          </a:p>
        </p:txBody>
      </p:sp>
      <p:sp>
        <p:nvSpPr>
          <p:cNvPr id="324" name="Google Shape;324;p40"/>
          <p:cNvSpPr txBox="1"/>
          <p:nvPr/>
        </p:nvSpPr>
        <p:spPr>
          <a:xfrm>
            <a:off x="5398595" y="4033025"/>
            <a:ext cx="3615708" cy="6753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Discuss possible agentic AI use-cases for </a:t>
            </a:r>
            <a:r>
              <a:rPr b="1" lang="en-US" sz="18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your team</a:t>
            </a:r>
            <a:r>
              <a:rPr lang="en-US" sz="18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/>
          </a:p>
        </p:txBody>
      </p:sp>
      <p:sp>
        <p:nvSpPr>
          <p:cNvPr id="325" name="Google Shape;325;p40"/>
          <p:cNvSpPr txBox="1"/>
          <p:nvPr/>
        </p:nvSpPr>
        <p:spPr>
          <a:xfrm>
            <a:off x="2287484" y="4740485"/>
            <a:ext cx="2258413" cy="676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Discuss other topics of interest</a:t>
            </a:r>
            <a:endParaRPr/>
          </a:p>
        </p:txBody>
      </p:sp>
      <p:sp>
        <p:nvSpPr>
          <p:cNvPr id="326" name="Google Shape;326;p40"/>
          <p:cNvSpPr txBox="1"/>
          <p:nvPr/>
        </p:nvSpPr>
        <p:spPr>
          <a:xfrm>
            <a:off x="5892282" y="1288936"/>
            <a:ext cx="37167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maturity curve of agentic AI teams in biopharma today</a:t>
            </a:r>
            <a:endParaRPr/>
          </a:p>
        </p:txBody>
      </p:sp>
      <p:sp>
        <p:nvSpPr>
          <p:cNvPr id="327" name="Google Shape;327;p40"/>
          <p:cNvSpPr/>
          <p:nvPr/>
        </p:nvSpPr>
        <p:spPr>
          <a:xfrm>
            <a:off x="2199336" y="2149543"/>
            <a:ext cx="293957" cy="293957"/>
          </a:xfrm>
          <a:prstGeom prst="ellipse">
            <a:avLst/>
          </a:prstGeom>
          <a:solidFill>
            <a:srgbClr val="3469B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40"/>
          <p:cNvSpPr/>
          <p:nvPr/>
        </p:nvSpPr>
        <p:spPr>
          <a:xfrm>
            <a:off x="4648136" y="4198875"/>
            <a:ext cx="293957" cy="293957"/>
          </a:xfrm>
          <a:prstGeom prst="ellipse">
            <a:avLst/>
          </a:prstGeom>
          <a:solidFill>
            <a:srgbClr val="3469B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0"/>
          <p:cNvSpPr txBox="1"/>
          <p:nvPr/>
        </p:nvSpPr>
        <p:spPr>
          <a:xfrm>
            <a:off x="492617" y="4507637"/>
            <a:ext cx="1039421" cy="676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About </a:t>
            </a:r>
            <a:br>
              <a:rPr lang="en-US" sz="18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8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Acquis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1"/>
          <p:cNvSpPr/>
          <p:nvPr/>
        </p:nvSpPr>
        <p:spPr>
          <a:xfrm>
            <a:off x="109880" y="1614746"/>
            <a:ext cx="11972240" cy="1944216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3469B1"/>
              </a:gs>
              <a:gs pos="96000">
                <a:srgbClr val="605BCA"/>
              </a:gs>
              <a:gs pos="100000">
                <a:srgbClr val="605BCA"/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" name="Google Shape;336;p41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" name="Google Shape;337;p41"/>
          <p:cNvSpPr txBox="1"/>
          <p:nvPr/>
        </p:nvSpPr>
        <p:spPr>
          <a:xfrm>
            <a:off x="0" y="274526"/>
            <a:ext cx="12188825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lang="en-US" sz="2300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maturity curve of Agentic AI teams in Life Sciences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Arial"/>
              <a:buNone/>
            </a:pPr>
            <a:r>
              <a:rPr i="1" lang="en-US" sz="2300" u="none" cap="none" strike="noStrike">
                <a:solidFill>
                  <a:srgbClr val="1E1B53"/>
                </a:solidFill>
                <a:latin typeface="Arial"/>
                <a:ea typeface="Arial"/>
                <a:cs typeface="Arial"/>
                <a:sym typeface="Arial"/>
              </a:rPr>
              <a:t>Where we are today vs. the future of agentic AI teams</a:t>
            </a:r>
            <a:endParaRPr/>
          </a:p>
        </p:txBody>
      </p:sp>
      <p:sp>
        <p:nvSpPr>
          <p:cNvPr id="338" name="Google Shape;338;p41"/>
          <p:cNvSpPr txBox="1"/>
          <p:nvPr/>
        </p:nvSpPr>
        <p:spPr>
          <a:xfrm>
            <a:off x="621804" y="1157600"/>
            <a:ext cx="2325044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63E7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</a:t>
            </a:r>
            <a:endParaRPr/>
          </a:p>
        </p:txBody>
      </p:sp>
      <p:sp>
        <p:nvSpPr>
          <p:cNvPr id="339" name="Google Shape;339;p41"/>
          <p:cNvSpPr txBox="1"/>
          <p:nvPr/>
        </p:nvSpPr>
        <p:spPr>
          <a:xfrm>
            <a:off x="9270922" y="1157600"/>
            <a:ext cx="2325044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Autonomous</a:t>
            </a:r>
            <a:endParaRPr/>
          </a:p>
        </p:txBody>
      </p:sp>
      <p:sp>
        <p:nvSpPr>
          <p:cNvPr id="340" name="Google Shape;340;p41"/>
          <p:cNvSpPr/>
          <p:nvPr/>
        </p:nvSpPr>
        <p:spPr>
          <a:xfrm>
            <a:off x="2542725" y="1146891"/>
            <a:ext cx="7132320" cy="329195"/>
          </a:xfrm>
          <a:prstGeom prst="rightArrow">
            <a:avLst>
              <a:gd fmla="val 42697" name="adj1"/>
              <a:gd fmla="val 61726" name="adj2"/>
            </a:avLst>
          </a:prstGeom>
          <a:solidFill>
            <a:srgbClr val="28246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1" name="Google Shape;341;p41"/>
          <p:cNvSpPr/>
          <p:nvPr/>
        </p:nvSpPr>
        <p:spPr>
          <a:xfrm>
            <a:off x="109880" y="1614746"/>
            <a:ext cx="11972239" cy="1944216"/>
          </a:xfrm>
          <a:prstGeom prst="roundRect">
            <a:avLst>
              <a:gd fmla="val 0" name="adj"/>
            </a:avLst>
          </a:prstGeom>
          <a:gradFill>
            <a:gsLst>
              <a:gs pos="0">
                <a:schemeClr val="lt1"/>
              </a:gs>
              <a:gs pos="76000">
                <a:srgbClr val="FFFFFF">
                  <a:alpha val="9803"/>
                </a:srgbClr>
              </a:gs>
              <a:gs pos="100000">
                <a:srgbClr val="FFFFFF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42" name="Google Shape;342;p41"/>
          <p:cNvCxnSpPr/>
          <p:nvPr/>
        </p:nvCxnSpPr>
        <p:spPr>
          <a:xfrm flipH="1" rot="10800000">
            <a:off x="259882" y="1703671"/>
            <a:ext cx="11752446" cy="1738362"/>
          </a:xfrm>
          <a:prstGeom prst="straightConnector1">
            <a:avLst/>
          </a:prstGeom>
          <a:noFill/>
          <a:ln cap="rnd" cmpd="sng" w="25400">
            <a:solidFill>
              <a:srgbClr val="0D2A53"/>
            </a:solidFill>
            <a:prstDash val="dash"/>
            <a:round/>
            <a:headEnd len="sm" w="sm" type="none"/>
            <a:tailEnd len="med" w="med" type="triangle"/>
          </a:ln>
        </p:spPr>
      </p:cxnSp>
      <p:grpSp>
        <p:nvGrpSpPr>
          <p:cNvPr id="343" name="Google Shape;343;p41"/>
          <p:cNvGrpSpPr/>
          <p:nvPr/>
        </p:nvGrpSpPr>
        <p:grpSpPr>
          <a:xfrm>
            <a:off x="269507" y="1663955"/>
            <a:ext cx="11665819" cy="1801134"/>
            <a:chOff x="897610" y="1796158"/>
            <a:chExt cx="10377750" cy="1455975"/>
          </a:xfrm>
        </p:grpSpPr>
        <p:sp>
          <p:nvSpPr>
            <p:cNvPr id="344" name="Google Shape;344;p41"/>
            <p:cNvSpPr txBox="1"/>
            <p:nvPr/>
          </p:nvSpPr>
          <p:spPr>
            <a:xfrm>
              <a:off x="897610" y="1796158"/>
              <a:ext cx="2901786" cy="2985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Deterministic &amp; Directive</a:t>
              </a:r>
              <a:endParaRPr/>
            </a:p>
          </p:txBody>
        </p:sp>
        <p:sp>
          <p:nvSpPr>
            <p:cNvPr id="345" name="Google Shape;345;p41"/>
            <p:cNvSpPr txBox="1"/>
            <p:nvPr/>
          </p:nvSpPr>
          <p:spPr>
            <a:xfrm>
              <a:off x="7658063" y="2953578"/>
              <a:ext cx="3617297" cy="2985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28246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Self-organizing &amp; Collaborative</a:t>
              </a:r>
              <a:endParaRPr/>
            </a:p>
          </p:txBody>
        </p:sp>
      </p:grpSp>
      <p:sp>
        <p:nvSpPr>
          <p:cNvPr id="346" name="Google Shape;346;p41"/>
          <p:cNvSpPr/>
          <p:nvPr/>
        </p:nvSpPr>
        <p:spPr>
          <a:xfrm>
            <a:off x="4796900" y="1614744"/>
            <a:ext cx="36576" cy="1645920"/>
          </a:xfrm>
          <a:prstGeom prst="rect">
            <a:avLst/>
          </a:prstGeom>
          <a:solidFill>
            <a:srgbClr val="ADE4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41"/>
          <p:cNvSpPr txBox="1"/>
          <p:nvPr/>
        </p:nvSpPr>
        <p:spPr>
          <a:xfrm>
            <a:off x="4709157" y="1721302"/>
            <a:ext cx="19178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ADE4D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Where we are today</a:t>
            </a:r>
            <a:endParaRPr b="1" sz="1200">
              <a:solidFill>
                <a:srgbClr val="ADE4D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8" name="Google Shape;348;p41"/>
          <p:cNvGraphicFramePr/>
          <p:nvPr/>
        </p:nvGraphicFramePr>
        <p:xfrm>
          <a:off x="109880" y="35792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{F76A83D0-A863-441C-AB3C-4542E4A88087}</a:tableStyleId>
              </a:tblPr>
              <a:tblGrid>
                <a:gridCol w="2993050"/>
                <a:gridCol w="2993050"/>
                <a:gridCol w="2993050"/>
                <a:gridCol w="2993050"/>
              </a:tblGrid>
              <a:tr h="442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Programmed Workflow Automation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2E888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Orchestrated Agentic Teams 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Adaptive Agentic “Swarms”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Goal Oriented Agentic Teams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580550">
                <a:tc>
                  <a:txBody>
                    <a:bodyPr/>
                    <a:lstStyle/>
                    <a:p>
                      <a:pPr indent="-115888" lvl="0" marL="115888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Description:</a:t>
                      </a:r>
                      <a:b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Deterministic, rule-based, programmed automations that are task oriented</a:t>
                      </a:r>
                      <a:endParaRPr/>
                    </a:p>
                    <a:p>
                      <a:pPr indent="-46037" lvl="0" marL="115888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Value</a:t>
                      </a:r>
                      <a: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Cost savings, speed, reduced human error</a:t>
                      </a:r>
                      <a:endParaRPr/>
                    </a:p>
                    <a:p>
                      <a:pPr indent="-46037" lvl="0" marL="115888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Status</a:t>
                      </a:r>
                      <a: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Validated and widely deployed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Description: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Centrally orchestrated agents that combine reasoning (LLMs + RAG) w/ task execution</a:t>
                      </a:r>
                      <a:endParaRPr/>
                    </a:p>
                    <a:p>
                      <a:pPr indent="-46037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Value</a:t>
                      </a: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Insight acceleration, higher ROI on data assets, reduced manual effort</a:t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46037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Status</a:t>
                      </a: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Pilots underway at many pharma / biopharma companies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Description: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Agents negotiate, debate, reach consensus, adapting roles dynamically</a:t>
                      </a:r>
                      <a:endParaRPr/>
                    </a:p>
                    <a:p>
                      <a:pPr indent="-46037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Value</a:t>
                      </a: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Flexibility, scalability, robustness against workload changes</a:t>
                      </a:r>
                      <a:endParaRPr/>
                    </a:p>
                    <a:p>
                      <a:pPr indent="-46037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Status</a:t>
                      </a: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Experimental in other industries – 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likely sandbox pilots in pharma in 3–5 years due to regulatory trust barriers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Description: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Goal-oriented, self-organizing agent teams collaborating without central human orchestration</a:t>
                      </a:r>
                      <a:endParaRPr/>
                    </a:p>
                    <a:p>
                      <a:pPr indent="-46037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Value</a:t>
                      </a: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Adaptive artificial intelligence at an organizational scale</a:t>
                      </a:r>
                      <a:endParaRPr/>
                    </a:p>
                    <a:p>
                      <a:pPr indent="-46037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Status</a:t>
                      </a: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Purely visionary and on the bleeding edge of AI research today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49" name="Google Shape;349;p41"/>
          <p:cNvSpPr/>
          <p:nvPr/>
        </p:nvSpPr>
        <p:spPr>
          <a:xfrm>
            <a:off x="6816608" y="1614744"/>
            <a:ext cx="36576" cy="1645920"/>
          </a:xfrm>
          <a:prstGeom prst="rect">
            <a:avLst/>
          </a:prstGeom>
          <a:solidFill>
            <a:srgbClr val="FF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41"/>
          <p:cNvSpPr txBox="1"/>
          <p:nvPr/>
        </p:nvSpPr>
        <p:spPr>
          <a:xfrm>
            <a:off x="6834896" y="1721302"/>
            <a:ext cx="132328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D5D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Cutting edge </a:t>
            </a:r>
            <a:endParaRPr b="1" sz="1200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2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7" name="Google Shape;357;p42"/>
          <p:cNvSpPr txBox="1"/>
          <p:nvPr/>
        </p:nvSpPr>
        <p:spPr>
          <a:xfrm>
            <a:off x="0" y="274526"/>
            <a:ext cx="12188825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lang="en-US" sz="2300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art of the possible of Agentic AI teams in Life Sciences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Arial"/>
              <a:buNone/>
            </a:pPr>
            <a:r>
              <a:rPr i="1" lang="en-US" sz="2300">
                <a:solidFill>
                  <a:srgbClr val="1E1B53"/>
                </a:solidFill>
                <a:latin typeface="Arial"/>
                <a:ea typeface="Arial"/>
                <a:cs typeface="Arial"/>
                <a:sym typeface="Arial"/>
              </a:rPr>
              <a:t>What we will cover in today’s demo on Medical Insights</a:t>
            </a:r>
            <a:endParaRPr i="1" sz="2300" u="none" cap="none" strike="noStrike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8" name="Google Shape;358;p42"/>
          <p:cNvGrpSpPr/>
          <p:nvPr/>
        </p:nvGrpSpPr>
        <p:grpSpPr>
          <a:xfrm>
            <a:off x="543795" y="2592532"/>
            <a:ext cx="577267" cy="524788"/>
            <a:chOff x="4053784" y="3651306"/>
            <a:chExt cx="577267" cy="524788"/>
          </a:xfrm>
        </p:grpSpPr>
        <p:sp>
          <p:nvSpPr>
            <p:cNvPr id="359" name="Google Shape;359;p42"/>
            <p:cNvSpPr/>
            <p:nvPr/>
          </p:nvSpPr>
          <p:spPr>
            <a:xfrm>
              <a:off x="4053784" y="3651306"/>
              <a:ext cx="577267" cy="524788"/>
            </a:xfrm>
            <a:prstGeom prst="rect">
              <a:avLst/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0" name="Google Shape;360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361" name="Google Shape;361;p42"/>
          <p:cNvCxnSpPr>
            <a:stCxn id="362" idx="3"/>
            <a:endCxn id="363" idx="1"/>
          </p:cNvCxnSpPr>
          <p:nvPr/>
        </p:nvCxnSpPr>
        <p:spPr>
          <a:xfrm>
            <a:off x="6180802" y="2854926"/>
            <a:ext cx="1109400" cy="16197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364" name="Google Shape;364;p42"/>
          <p:cNvCxnSpPr>
            <a:endCxn id="365" idx="2"/>
          </p:cNvCxnSpPr>
          <p:nvPr/>
        </p:nvCxnSpPr>
        <p:spPr>
          <a:xfrm>
            <a:off x="1120975" y="2854926"/>
            <a:ext cx="1109400" cy="0"/>
          </a:xfrm>
          <a:prstGeom prst="straightConnector1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grpSp>
        <p:nvGrpSpPr>
          <p:cNvPr id="366" name="Google Shape;366;p42"/>
          <p:cNvGrpSpPr/>
          <p:nvPr/>
        </p:nvGrpSpPr>
        <p:grpSpPr>
          <a:xfrm>
            <a:off x="3916955" y="2592532"/>
            <a:ext cx="577267" cy="524788"/>
            <a:chOff x="4053784" y="3651306"/>
            <a:chExt cx="577267" cy="524788"/>
          </a:xfrm>
        </p:grpSpPr>
        <p:sp>
          <p:nvSpPr>
            <p:cNvPr id="367" name="Google Shape;367;p42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8" name="Google Shape;368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9" name="Google Shape;369;p42"/>
          <p:cNvGrpSpPr/>
          <p:nvPr/>
        </p:nvGrpSpPr>
        <p:grpSpPr>
          <a:xfrm>
            <a:off x="5603535" y="2592532"/>
            <a:ext cx="577267" cy="524788"/>
            <a:chOff x="4053784" y="3651306"/>
            <a:chExt cx="577267" cy="524788"/>
          </a:xfrm>
        </p:grpSpPr>
        <p:sp>
          <p:nvSpPr>
            <p:cNvPr id="362" name="Google Shape;362;p42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0" name="Google Shape;370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1" name="Google Shape;371;p42"/>
          <p:cNvGrpSpPr/>
          <p:nvPr/>
        </p:nvGrpSpPr>
        <p:grpSpPr>
          <a:xfrm>
            <a:off x="7290115" y="2592532"/>
            <a:ext cx="577267" cy="524788"/>
            <a:chOff x="4053784" y="3651306"/>
            <a:chExt cx="577267" cy="524788"/>
          </a:xfrm>
        </p:grpSpPr>
        <p:sp>
          <p:nvSpPr>
            <p:cNvPr id="372" name="Google Shape;372;p42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3" name="Google Shape;373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42"/>
          <p:cNvGrpSpPr/>
          <p:nvPr/>
        </p:nvGrpSpPr>
        <p:grpSpPr>
          <a:xfrm>
            <a:off x="8976695" y="2592532"/>
            <a:ext cx="577267" cy="524788"/>
            <a:chOff x="4053784" y="3651306"/>
            <a:chExt cx="577267" cy="524788"/>
          </a:xfrm>
        </p:grpSpPr>
        <p:sp>
          <p:nvSpPr>
            <p:cNvPr id="375" name="Google Shape;375;p42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6" name="Google Shape;376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7" name="Google Shape;377;p42"/>
          <p:cNvGrpSpPr/>
          <p:nvPr/>
        </p:nvGrpSpPr>
        <p:grpSpPr>
          <a:xfrm>
            <a:off x="10663273" y="2592532"/>
            <a:ext cx="577267" cy="524788"/>
            <a:chOff x="4053784" y="3651306"/>
            <a:chExt cx="577267" cy="524788"/>
          </a:xfrm>
        </p:grpSpPr>
        <p:sp>
          <p:nvSpPr>
            <p:cNvPr id="378" name="Google Shape;378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2824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9" name="Google Shape;379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2824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380" name="Google Shape;380;p42"/>
          <p:cNvCxnSpPr>
            <a:stCxn id="367" idx="3"/>
            <a:endCxn id="362" idx="1"/>
          </p:cNvCxnSpPr>
          <p:nvPr/>
        </p:nvCxnSpPr>
        <p:spPr>
          <a:xfrm>
            <a:off x="4494222" y="2854926"/>
            <a:ext cx="1109400" cy="0"/>
          </a:xfrm>
          <a:prstGeom prst="straightConnector1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381" name="Google Shape;381;p42"/>
          <p:cNvCxnSpPr>
            <a:stCxn id="362" idx="3"/>
            <a:endCxn id="372" idx="1"/>
          </p:cNvCxnSpPr>
          <p:nvPr/>
        </p:nvCxnSpPr>
        <p:spPr>
          <a:xfrm>
            <a:off x="6180802" y="2854926"/>
            <a:ext cx="1109400" cy="0"/>
          </a:xfrm>
          <a:prstGeom prst="straightConnector1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382" name="Google Shape;382;p42"/>
          <p:cNvCxnSpPr>
            <a:stCxn id="372" idx="3"/>
            <a:endCxn id="375" idx="1"/>
          </p:cNvCxnSpPr>
          <p:nvPr/>
        </p:nvCxnSpPr>
        <p:spPr>
          <a:xfrm>
            <a:off x="7867382" y="2854926"/>
            <a:ext cx="1109400" cy="0"/>
          </a:xfrm>
          <a:prstGeom prst="straightConnector1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383" name="Google Shape;383;p42"/>
          <p:cNvCxnSpPr>
            <a:stCxn id="375" idx="3"/>
            <a:endCxn id="378" idx="2"/>
          </p:cNvCxnSpPr>
          <p:nvPr/>
        </p:nvCxnSpPr>
        <p:spPr>
          <a:xfrm>
            <a:off x="9553962" y="2854926"/>
            <a:ext cx="1109400" cy="0"/>
          </a:xfrm>
          <a:prstGeom prst="straightConnector1">
            <a:avLst/>
          </a:prstGeom>
          <a:noFill/>
          <a:ln cap="flat" cmpd="sng" w="9525">
            <a:solidFill>
              <a:srgbClr val="28246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sp>
        <p:nvSpPr>
          <p:cNvPr id="384" name="Google Shape;384;p42"/>
          <p:cNvSpPr txBox="1"/>
          <p:nvPr/>
        </p:nvSpPr>
        <p:spPr>
          <a:xfrm>
            <a:off x="21451" y="2000508"/>
            <a:ext cx="1621954" cy="481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Documentation Reader Agent(s)</a:t>
            </a:r>
            <a:endParaRPr/>
          </a:p>
        </p:txBody>
      </p:sp>
      <p:sp>
        <p:nvSpPr>
          <p:cNvPr id="385" name="Google Shape;385;p42"/>
          <p:cNvSpPr txBox="1"/>
          <p:nvPr/>
        </p:nvSpPr>
        <p:spPr>
          <a:xfrm>
            <a:off x="3464898" y="2012903"/>
            <a:ext cx="162195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Input to Idea Parser Agent</a:t>
            </a:r>
            <a:endParaRPr/>
          </a:p>
        </p:txBody>
      </p:sp>
      <p:sp>
        <p:nvSpPr>
          <p:cNvPr id="386" name="Google Shape;386;p42"/>
          <p:cNvSpPr txBox="1"/>
          <p:nvPr/>
        </p:nvSpPr>
        <p:spPr>
          <a:xfrm>
            <a:off x="5001892" y="2012903"/>
            <a:ext cx="162195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Idea to Insight Evaluator Agent</a:t>
            </a:r>
            <a:endParaRPr/>
          </a:p>
        </p:txBody>
      </p:sp>
      <p:sp>
        <p:nvSpPr>
          <p:cNvPr id="387" name="Google Shape;387;p42"/>
          <p:cNvSpPr txBox="1"/>
          <p:nvPr/>
        </p:nvSpPr>
        <p:spPr>
          <a:xfrm>
            <a:off x="6597466" y="2000508"/>
            <a:ext cx="1962564" cy="481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</a:t>
            </a:r>
            <a:br>
              <a:rPr lang="en-US" sz="12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2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Categorization Agent</a:t>
            </a:r>
            <a:endParaRPr/>
          </a:p>
        </p:txBody>
      </p:sp>
      <p:grpSp>
        <p:nvGrpSpPr>
          <p:cNvPr id="388" name="Google Shape;388;p42"/>
          <p:cNvGrpSpPr/>
          <p:nvPr/>
        </p:nvGrpSpPr>
        <p:grpSpPr>
          <a:xfrm>
            <a:off x="7290115" y="4212112"/>
            <a:ext cx="577267" cy="524788"/>
            <a:chOff x="4053784" y="3651306"/>
            <a:chExt cx="577267" cy="524788"/>
          </a:xfrm>
        </p:grpSpPr>
        <p:sp>
          <p:nvSpPr>
            <p:cNvPr id="363" name="Google Shape;363;p42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9" name="Google Shape;389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0" name="Google Shape;390;p42"/>
          <p:cNvSpPr txBox="1"/>
          <p:nvPr/>
        </p:nvSpPr>
        <p:spPr>
          <a:xfrm>
            <a:off x="6767771" y="3629852"/>
            <a:ext cx="1621954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Safety &amp; AE Alerting Agent</a:t>
            </a:r>
            <a:endParaRPr/>
          </a:p>
        </p:txBody>
      </p:sp>
      <p:grpSp>
        <p:nvGrpSpPr>
          <p:cNvPr id="391" name="Google Shape;391;p42"/>
          <p:cNvGrpSpPr/>
          <p:nvPr/>
        </p:nvGrpSpPr>
        <p:grpSpPr>
          <a:xfrm>
            <a:off x="10687637" y="4212112"/>
            <a:ext cx="577267" cy="524788"/>
            <a:chOff x="4053784" y="3651306"/>
            <a:chExt cx="577267" cy="524788"/>
          </a:xfrm>
        </p:grpSpPr>
        <p:sp>
          <p:nvSpPr>
            <p:cNvPr id="392" name="Google Shape;392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2824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93" name="Google Shape;393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2824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394" name="Google Shape;394;p42"/>
          <p:cNvCxnSpPr>
            <a:stCxn id="363" idx="3"/>
            <a:endCxn id="392" idx="2"/>
          </p:cNvCxnSpPr>
          <p:nvPr/>
        </p:nvCxnSpPr>
        <p:spPr>
          <a:xfrm>
            <a:off x="7867382" y="4474506"/>
            <a:ext cx="2820300" cy="0"/>
          </a:xfrm>
          <a:prstGeom prst="straightConnector1">
            <a:avLst/>
          </a:prstGeom>
          <a:noFill/>
          <a:ln cap="flat" cmpd="sng" w="9525">
            <a:solidFill>
              <a:srgbClr val="28246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sp>
        <p:nvSpPr>
          <p:cNvPr id="395" name="Google Shape;395;p42"/>
          <p:cNvSpPr txBox="1"/>
          <p:nvPr/>
        </p:nvSpPr>
        <p:spPr>
          <a:xfrm>
            <a:off x="8466532" y="2012903"/>
            <a:ext cx="162195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Aggregator &amp; Analysis Agent</a:t>
            </a:r>
            <a:endParaRPr/>
          </a:p>
        </p:txBody>
      </p:sp>
      <p:sp>
        <p:nvSpPr>
          <p:cNvPr id="396" name="Google Shape;396;p42"/>
          <p:cNvSpPr txBox="1"/>
          <p:nvPr/>
        </p:nvSpPr>
        <p:spPr>
          <a:xfrm>
            <a:off x="9856650" y="2000507"/>
            <a:ext cx="2158820" cy="481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.pptx Generator</a:t>
            </a:r>
            <a:endParaRPr/>
          </a:p>
        </p:txBody>
      </p:sp>
      <p:sp>
        <p:nvSpPr>
          <p:cNvPr id="397" name="Google Shape;397;p42"/>
          <p:cNvSpPr txBox="1"/>
          <p:nvPr/>
        </p:nvSpPr>
        <p:spPr>
          <a:xfrm>
            <a:off x="9917517" y="3663465"/>
            <a:ext cx="2158820" cy="481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AE </a:t>
            </a:r>
            <a:br>
              <a:rPr b="1" lang="en-US" sz="12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12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Notification Triggers</a:t>
            </a:r>
            <a:endParaRPr/>
          </a:p>
        </p:txBody>
      </p:sp>
      <p:sp>
        <p:nvSpPr>
          <p:cNvPr id="398" name="Google Shape;398;p42"/>
          <p:cNvSpPr/>
          <p:nvPr/>
        </p:nvSpPr>
        <p:spPr>
          <a:xfrm>
            <a:off x="118455" y="1374509"/>
            <a:ext cx="3640927" cy="530189"/>
          </a:xfrm>
          <a:prstGeom prst="homePlate">
            <a:avLst>
              <a:gd fmla="val 50000" name="adj"/>
            </a:avLst>
          </a:prstGeom>
          <a:noFill/>
          <a:ln cap="flat" cmpd="sng" w="127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Raw Input Data Processes</a:t>
            </a:r>
            <a:endParaRPr/>
          </a:p>
        </p:txBody>
      </p:sp>
      <p:sp>
        <p:nvSpPr>
          <p:cNvPr id="399" name="Google Shape;399;p42"/>
          <p:cNvSpPr/>
          <p:nvPr/>
        </p:nvSpPr>
        <p:spPr>
          <a:xfrm>
            <a:off x="3577922" y="1374509"/>
            <a:ext cx="5868867" cy="530189"/>
          </a:xfrm>
          <a:prstGeom prst="chevron">
            <a:avLst>
              <a:gd fmla="val 50000" name="adj"/>
            </a:avLst>
          </a:prstGeom>
          <a:solidFill>
            <a:srgbClr val="3469B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Orchestrated Agentic Teams</a:t>
            </a:r>
            <a:endParaRPr/>
          </a:p>
        </p:txBody>
      </p:sp>
      <p:cxnSp>
        <p:nvCxnSpPr>
          <p:cNvPr id="400" name="Google Shape;400;p42"/>
          <p:cNvCxnSpPr>
            <a:stCxn id="363" idx="3"/>
            <a:endCxn id="375" idx="2"/>
          </p:cNvCxnSpPr>
          <p:nvPr/>
        </p:nvCxnSpPr>
        <p:spPr>
          <a:xfrm flipH="1" rot="10800000">
            <a:off x="7867382" y="3117306"/>
            <a:ext cx="1398000" cy="1357200"/>
          </a:xfrm>
          <a:prstGeom prst="bentConnector2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sp>
        <p:nvSpPr>
          <p:cNvPr id="401" name="Google Shape;401;p42"/>
          <p:cNvSpPr/>
          <p:nvPr/>
        </p:nvSpPr>
        <p:spPr>
          <a:xfrm>
            <a:off x="9265329" y="1374509"/>
            <a:ext cx="2800066" cy="530189"/>
          </a:xfrm>
          <a:prstGeom prst="chevron">
            <a:avLst>
              <a:gd fmla="val 50000" name="adj"/>
            </a:avLst>
          </a:prstGeom>
          <a:solidFill>
            <a:srgbClr val="28246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Outcomes</a:t>
            </a:r>
            <a:endParaRPr/>
          </a:p>
        </p:txBody>
      </p:sp>
      <p:grpSp>
        <p:nvGrpSpPr>
          <p:cNvPr id="402" name="Google Shape;402;p42"/>
          <p:cNvGrpSpPr/>
          <p:nvPr/>
        </p:nvGrpSpPr>
        <p:grpSpPr>
          <a:xfrm>
            <a:off x="543795" y="3616473"/>
            <a:ext cx="577267" cy="524788"/>
            <a:chOff x="4053784" y="3651306"/>
            <a:chExt cx="577267" cy="524788"/>
          </a:xfrm>
        </p:grpSpPr>
        <p:sp>
          <p:nvSpPr>
            <p:cNvPr id="403" name="Google Shape;403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04" name="Google Shape;404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405" name="Google Shape;405;p42"/>
          <p:cNvGrpSpPr/>
          <p:nvPr/>
        </p:nvGrpSpPr>
        <p:grpSpPr>
          <a:xfrm>
            <a:off x="543795" y="4632070"/>
            <a:ext cx="577267" cy="524788"/>
            <a:chOff x="4053784" y="3651306"/>
            <a:chExt cx="577267" cy="524788"/>
          </a:xfrm>
        </p:grpSpPr>
        <p:sp>
          <p:nvSpPr>
            <p:cNvPr id="406" name="Google Shape;406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07" name="Google Shape;407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08" name="Google Shape;408;p42"/>
          <p:cNvSpPr txBox="1"/>
          <p:nvPr/>
        </p:nvSpPr>
        <p:spPr>
          <a:xfrm>
            <a:off x="21451" y="3311248"/>
            <a:ext cx="1621954" cy="278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API to CRM</a:t>
            </a:r>
            <a:endParaRPr/>
          </a:p>
        </p:txBody>
      </p:sp>
      <p:sp>
        <p:nvSpPr>
          <p:cNvPr id="409" name="Google Shape;409;p42"/>
          <p:cNvSpPr txBox="1"/>
          <p:nvPr/>
        </p:nvSpPr>
        <p:spPr>
          <a:xfrm>
            <a:off x="21451" y="4326845"/>
            <a:ext cx="1621954" cy="278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CRM CSV Upload</a:t>
            </a:r>
            <a:endParaRPr/>
          </a:p>
        </p:txBody>
      </p:sp>
      <p:cxnSp>
        <p:nvCxnSpPr>
          <p:cNvPr id="410" name="Google Shape;410;p42"/>
          <p:cNvCxnSpPr>
            <a:stCxn id="403" idx="6"/>
            <a:endCxn id="365" idx="4"/>
          </p:cNvCxnSpPr>
          <p:nvPr/>
        </p:nvCxnSpPr>
        <p:spPr>
          <a:xfrm flipH="1" rot="10800000">
            <a:off x="1121062" y="3117467"/>
            <a:ext cx="1398000" cy="761400"/>
          </a:xfrm>
          <a:prstGeom prst="bentConnector2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11" name="Google Shape;411;p42"/>
          <p:cNvCxnSpPr>
            <a:stCxn id="406" idx="6"/>
            <a:endCxn id="365" idx="4"/>
          </p:cNvCxnSpPr>
          <p:nvPr/>
        </p:nvCxnSpPr>
        <p:spPr>
          <a:xfrm flipH="1" rot="10800000">
            <a:off x="1121062" y="3117264"/>
            <a:ext cx="1398000" cy="1777200"/>
          </a:xfrm>
          <a:prstGeom prst="bentConnector2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grpSp>
        <p:nvGrpSpPr>
          <p:cNvPr id="412" name="Google Shape;412;p42"/>
          <p:cNvGrpSpPr/>
          <p:nvPr/>
        </p:nvGrpSpPr>
        <p:grpSpPr>
          <a:xfrm>
            <a:off x="2230375" y="2592532"/>
            <a:ext cx="577267" cy="524788"/>
            <a:chOff x="4053784" y="3651306"/>
            <a:chExt cx="577267" cy="524788"/>
          </a:xfrm>
        </p:grpSpPr>
        <p:sp>
          <p:nvSpPr>
            <p:cNvPr id="365" name="Google Shape;365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3" name="Google Shape;413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14" name="Google Shape;414;p42"/>
          <p:cNvSpPr txBox="1"/>
          <p:nvPr/>
        </p:nvSpPr>
        <p:spPr>
          <a:xfrm>
            <a:off x="1771174" y="2000508"/>
            <a:ext cx="1621954" cy="481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Initiation Triggers</a:t>
            </a:r>
            <a:endParaRPr/>
          </a:p>
        </p:txBody>
      </p:sp>
      <p:grpSp>
        <p:nvGrpSpPr>
          <p:cNvPr id="415" name="Google Shape;415;p42"/>
          <p:cNvGrpSpPr/>
          <p:nvPr/>
        </p:nvGrpSpPr>
        <p:grpSpPr>
          <a:xfrm>
            <a:off x="2441882" y="6377367"/>
            <a:ext cx="365760" cy="365760"/>
            <a:chOff x="4053784" y="3651306"/>
            <a:chExt cx="577267" cy="524788"/>
          </a:xfrm>
        </p:grpSpPr>
        <p:sp>
          <p:nvSpPr>
            <p:cNvPr id="416" name="Google Shape;416;p42"/>
            <p:cNvSpPr/>
            <p:nvPr/>
          </p:nvSpPr>
          <p:spPr>
            <a:xfrm>
              <a:off x="4053784" y="3651306"/>
              <a:ext cx="577267" cy="524788"/>
            </a:xfrm>
            <a:prstGeom prst="rect">
              <a:avLst/>
            </a:prstGeom>
            <a:solidFill>
              <a:srgbClr val="3F3F3F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7" name="Google Shape;417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8" name="Google Shape;418;p42"/>
          <p:cNvGrpSpPr/>
          <p:nvPr/>
        </p:nvGrpSpPr>
        <p:grpSpPr>
          <a:xfrm>
            <a:off x="3332650" y="6377367"/>
            <a:ext cx="365760" cy="365760"/>
            <a:chOff x="4053784" y="3651306"/>
            <a:chExt cx="577267" cy="524788"/>
          </a:xfrm>
        </p:grpSpPr>
        <p:sp>
          <p:nvSpPr>
            <p:cNvPr id="419" name="Google Shape;419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20" name="Google Shape;420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421" name="Google Shape;421;p42"/>
          <p:cNvGrpSpPr/>
          <p:nvPr/>
        </p:nvGrpSpPr>
        <p:grpSpPr>
          <a:xfrm>
            <a:off x="4160320" y="6377367"/>
            <a:ext cx="365760" cy="365760"/>
            <a:chOff x="4053784" y="3651306"/>
            <a:chExt cx="577267" cy="524788"/>
          </a:xfrm>
        </p:grpSpPr>
        <p:sp>
          <p:nvSpPr>
            <p:cNvPr id="422" name="Google Shape;422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rgbClr val="3F3F3F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23" name="Google Shape;423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4" name="Google Shape;424;p42"/>
          <p:cNvSpPr txBox="1"/>
          <p:nvPr/>
        </p:nvSpPr>
        <p:spPr>
          <a:xfrm>
            <a:off x="2202505" y="6008501"/>
            <a:ext cx="832318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 </a:t>
            </a:r>
            <a:br>
              <a:rPr lang="en-US" sz="10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0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AI</a:t>
            </a:r>
            <a:endParaRPr/>
          </a:p>
        </p:txBody>
      </p:sp>
      <p:sp>
        <p:nvSpPr>
          <p:cNvPr id="425" name="Google Shape;425;p42"/>
          <p:cNvSpPr txBox="1"/>
          <p:nvPr/>
        </p:nvSpPr>
        <p:spPr>
          <a:xfrm>
            <a:off x="3005880" y="6008501"/>
            <a:ext cx="1007105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Programmed Automation</a:t>
            </a:r>
            <a:endParaRPr/>
          </a:p>
        </p:txBody>
      </p:sp>
      <p:sp>
        <p:nvSpPr>
          <p:cNvPr id="426" name="Google Shape;426;p42"/>
          <p:cNvSpPr txBox="1"/>
          <p:nvPr/>
        </p:nvSpPr>
        <p:spPr>
          <a:xfrm>
            <a:off x="3839644" y="6008501"/>
            <a:ext cx="1007105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Human Action</a:t>
            </a:r>
            <a:endParaRPr/>
          </a:p>
        </p:txBody>
      </p:sp>
      <p:cxnSp>
        <p:nvCxnSpPr>
          <p:cNvPr id="427" name="Google Shape;427;p42"/>
          <p:cNvCxnSpPr>
            <a:stCxn id="365" idx="6"/>
            <a:endCxn id="367" idx="1"/>
          </p:cNvCxnSpPr>
          <p:nvPr/>
        </p:nvCxnSpPr>
        <p:spPr>
          <a:xfrm>
            <a:off x="2807642" y="2854926"/>
            <a:ext cx="1109400" cy="0"/>
          </a:xfrm>
          <a:prstGeom prst="straightConnector1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3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4" name="Google Shape;434;p43"/>
          <p:cNvSpPr txBox="1"/>
          <p:nvPr/>
        </p:nvSpPr>
        <p:spPr>
          <a:xfrm>
            <a:off x="0" y="274526"/>
            <a:ext cx="12188825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lang="en-US" sz="2300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Deep-dive into three agents that can</a:t>
            </a:r>
            <a:br>
              <a:rPr b="1" lang="en-US" sz="2300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2300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read raw input, evaluate ideas, and categorize insights</a:t>
            </a:r>
            <a:endParaRPr i="1" sz="2300" u="none" cap="none" strike="noStrike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5" name="Google Shape;435;p43"/>
          <p:cNvGrpSpPr/>
          <p:nvPr/>
        </p:nvGrpSpPr>
        <p:grpSpPr>
          <a:xfrm>
            <a:off x="332041" y="1780183"/>
            <a:ext cx="577267" cy="524788"/>
            <a:chOff x="4053784" y="3651306"/>
            <a:chExt cx="577267" cy="524788"/>
          </a:xfrm>
        </p:grpSpPr>
        <p:sp>
          <p:nvSpPr>
            <p:cNvPr id="436" name="Google Shape;436;p43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37" name="Google Shape;437;p43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8" name="Google Shape;438;p43"/>
          <p:cNvSpPr txBox="1"/>
          <p:nvPr/>
        </p:nvSpPr>
        <p:spPr>
          <a:xfrm>
            <a:off x="235791" y="1284697"/>
            <a:ext cx="1621954" cy="4814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Input-to-Idea </a:t>
            </a:r>
            <a:br>
              <a:rPr b="1" lang="en-US" sz="12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12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Parser Agent</a:t>
            </a:r>
            <a:endParaRPr/>
          </a:p>
        </p:txBody>
      </p:sp>
      <p:grpSp>
        <p:nvGrpSpPr>
          <p:cNvPr id="439" name="Google Shape;439;p43"/>
          <p:cNvGrpSpPr/>
          <p:nvPr/>
        </p:nvGrpSpPr>
        <p:grpSpPr>
          <a:xfrm>
            <a:off x="332041" y="3910133"/>
            <a:ext cx="577267" cy="524788"/>
            <a:chOff x="4053784" y="3651306"/>
            <a:chExt cx="577267" cy="524788"/>
          </a:xfrm>
        </p:grpSpPr>
        <p:sp>
          <p:nvSpPr>
            <p:cNvPr id="440" name="Google Shape;440;p43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595959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41" name="Google Shape;441;p43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2" name="Google Shape;442;p43"/>
          <p:cNvSpPr txBox="1"/>
          <p:nvPr/>
        </p:nvSpPr>
        <p:spPr>
          <a:xfrm>
            <a:off x="235791" y="3406245"/>
            <a:ext cx="1621954" cy="4814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Idea-to-Insight Evaluator Agent</a:t>
            </a:r>
            <a:endParaRPr/>
          </a:p>
        </p:txBody>
      </p:sp>
      <p:grpSp>
        <p:nvGrpSpPr>
          <p:cNvPr id="443" name="Google Shape;443;p43"/>
          <p:cNvGrpSpPr/>
          <p:nvPr/>
        </p:nvGrpSpPr>
        <p:grpSpPr>
          <a:xfrm>
            <a:off x="332041" y="5490780"/>
            <a:ext cx="577267" cy="524788"/>
            <a:chOff x="4053784" y="3651306"/>
            <a:chExt cx="577267" cy="524788"/>
          </a:xfrm>
        </p:grpSpPr>
        <p:sp>
          <p:nvSpPr>
            <p:cNvPr id="444" name="Google Shape;444;p43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28246F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45" name="Google Shape;445;p43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6" name="Google Shape;446;p43"/>
          <p:cNvSpPr txBox="1"/>
          <p:nvPr/>
        </p:nvSpPr>
        <p:spPr>
          <a:xfrm>
            <a:off x="235791" y="4791240"/>
            <a:ext cx="1362003" cy="6845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Categorization Agent</a:t>
            </a:r>
            <a:endParaRPr/>
          </a:p>
        </p:txBody>
      </p:sp>
      <p:sp>
        <p:nvSpPr>
          <p:cNvPr id="447" name="Google Shape;447;p43"/>
          <p:cNvSpPr/>
          <p:nvPr/>
        </p:nvSpPr>
        <p:spPr>
          <a:xfrm>
            <a:off x="1955291" y="1366787"/>
            <a:ext cx="9710801" cy="950556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2E888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Caught Dr. Swift Taylor at ESMO during a coffee break</a:t>
            </a:r>
            <a:r>
              <a:rPr lang="en-US" sz="12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She shared that she is seeing </a:t>
            </a:r>
            <a:r>
              <a:rPr b="1" lang="en-US" sz="1200">
                <a:solidFill>
                  <a:srgbClr val="605BC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more HCPs going back to glofitamab </a:t>
            </a:r>
            <a:br>
              <a:rPr b="1" lang="en-US" sz="1200">
                <a:solidFill>
                  <a:srgbClr val="605BCA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1200">
                <a:solidFill>
                  <a:srgbClr val="605BC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(vs. epcoritamab) because of bad experiences with the step-up dosing schedule</a:t>
            </a:r>
            <a:r>
              <a:rPr lang="en-US" sz="12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b="1" lang="en-US" sz="1200">
                <a:solidFill>
                  <a:srgbClr val="1D9E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which she admits is confusing at times and could be clearer</a:t>
            </a:r>
            <a:r>
              <a:rPr lang="en-US" sz="12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At the end of chat, </a:t>
            </a:r>
            <a:r>
              <a:rPr b="1" lang="en-US" sz="1200">
                <a:solidFill>
                  <a:srgbClr val="DC973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she offhanded asked if we’ve seen a lot of patients gain muscle mass while on epco</a:t>
            </a:r>
            <a:r>
              <a:rPr lang="en-US" sz="12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br>
              <a:rPr lang="en-US" sz="12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120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She had a patient gain 20lbs of pure muscle mass with no other lifestyle changes</a:t>
            </a:r>
            <a:r>
              <a:rPr lang="en-US" sz="12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</p:txBody>
      </p:sp>
      <p:sp>
        <p:nvSpPr>
          <p:cNvPr id="448" name="Google Shape;448;p43"/>
          <p:cNvSpPr txBox="1"/>
          <p:nvPr/>
        </p:nvSpPr>
        <p:spPr>
          <a:xfrm rot="-5400000">
            <a:off x="1261269" y="1702924"/>
            <a:ext cx="950556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Raw Input</a:t>
            </a:r>
            <a:endParaRPr/>
          </a:p>
        </p:txBody>
      </p:sp>
      <p:sp>
        <p:nvSpPr>
          <p:cNvPr id="449" name="Google Shape;449;p43"/>
          <p:cNvSpPr/>
          <p:nvPr/>
        </p:nvSpPr>
        <p:spPr>
          <a:xfrm>
            <a:off x="1955292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2E888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Caught Dr. Swift Taylor at ESMO during a coffee break</a:t>
            </a:r>
            <a:endParaRPr/>
          </a:p>
        </p:txBody>
      </p:sp>
      <p:sp>
        <p:nvSpPr>
          <p:cNvPr id="450" name="Google Shape;450;p43"/>
          <p:cNvSpPr/>
          <p:nvPr/>
        </p:nvSpPr>
        <p:spPr>
          <a:xfrm>
            <a:off x="3959821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605BC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more HCPs going back to glofitamab because of bad experiences with the step-up dosing schedule</a:t>
            </a:r>
            <a:endParaRPr sz="1000">
              <a:solidFill>
                <a:srgbClr val="2824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1" name="Google Shape;451;p43"/>
          <p:cNvSpPr/>
          <p:nvPr/>
        </p:nvSpPr>
        <p:spPr>
          <a:xfrm>
            <a:off x="5964350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1D9E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which she admits is confusing at times and could be clearer</a:t>
            </a:r>
            <a:endParaRPr sz="1000">
              <a:solidFill>
                <a:srgbClr val="2824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43"/>
          <p:cNvSpPr/>
          <p:nvPr/>
        </p:nvSpPr>
        <p:spPr>
          <a:xfrm>
            <a:off x="7968879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DC973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she offhanded asked if we’ve seen a lot of patients gain muscle mass while on epco</a:t>
            </a:r>
            <a:endParaRPr b="1" sz="1000">
              <a:solidFill>
                <a:srgbClr val="DC973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3" name="Google Shape;453;p43"/>
          <p:cNvSpPr/>
          <p:nvPr/>
        </p:nvSpPr>
        <p:spPr>
          <a:xfrm>
            <a:off x="9973408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She had a patient gain 20lbs of pure muscle mass with no other lifestyle changes.</a:t>
            </a:r>
            <a:endParaRPr/>
          </a:p>
        </p:txBody>
      </p:sp>
      <p:cxnSp>
        <p:nvCxnSpPr>
          <p:cNvPr id="454" name="Google Shape;454;p43"/>
          <p:cNvCxnSpPr>
            <a:stCxn id="447" idx="2"/>
            <a:endCxn id="449" idx="0"/>
          </p:cNvCxnSpPr>
          <p:nvPr/>
        </p:nvCxnSpPr>
        <p:spPr>
          <a:xfrm rot="5400000">
            <a:off x="4669141" y="449693"/>
            <a:ext cx="273900" cy="40092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55" name="Google Shape;455;p43"/>
          <p:cNvCxnSpPr>
            <a:stCxn id="447" idx="2"/>
            <a:endCxn id="451" idx="0"/>
          </p:cNvCxnSpPr>
          <p:nvPr/>
        </p:nvCxnSpPr>
        <p:spPr>
          <a:xfrm>
            <a:off x="6810691" y="2317343"/>
            <a:ext cx="0" cy="2739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56" name="Google Shape;456;p43"/>
          <p:cNvCxnSpPr>
            <a:stCxn id="447" idx="2"/>
            <a:endCxn id="450" idx="0"/>
          </p:cNvCxnSpPr>
          <p:nvPr/>
        </p:nvCxnSpPr>
        <p:spPr>
          <a:xfrm rot="5400000">
            <a:off x="5671441" y="1451993"/>
            <a:ext cx="273900" cy="20046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57" name="Google Shape;457;p43"/>
          <p:cNvCxnSpPr>
            <a:stCxn id="447" idx="2"/>
            <a:endCxn id="452" idx="0"/>
          </p:cNvCxnSpPr>
          <p:nvPr/>
        </p:nvCxnSpPr>
        <p:spPr>
          <a:xfrm flipH="1" rot="-5400000">
            <a:off x="7676042" y="1451993"/>
            <a:ext cx="273900" cy="20046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58" name="Google Shape;458;p43"/>
          <p:cNvCxnSpPr>
            <a:stCxn id="447" idx="2"/>
            <a:endCxn id="453" idx="0"/>
          </p:cNvCxnSpPr>
          <p:nvPr/>
        </p:nvCxnSpPr>
        <p:spPr>
          <a:xfrm flipH="1" rot="-5400000">
            <a:off x="8678342" y="449693"/>
            <a:ext cx="273900" cy="40092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sp>
        <p:nvSpPr>
          <p:cNvPr id="459" name="Google Shape;459;p43"/>
          <p:cNvSpPr/>
          <p:nvPr/>
        </p:nvSpPr>
        <p:spPr>
          <a:xfrm>
            <a:off x="1955291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</a:t>
            </a:r>
            <a:endParaRPr/>
          </a:p>
        </p:txBody>
      </p:sp>
      <p:sp>
        <p:nvSpPr>
          <p:cNvPr id="460" name="Google Shape;460;p43"/>
          <p:cNvSpPr/>
          <p:nvPr/>
        </p:nvSpPr>
        <p:spPr>
          <a:xfrm>
            <a:off x="3959820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/>
          </a:p>
        </p:txBody>
      </p:sp>
      <p:sp>
        <p:nvSpPr>
          <p:cNvPr id="461" name="Google Shape;461;p43"/>
          <p:cNvSpPr/>
          <p:nvPr/>
        </p:nvSpPr>
        <p:spPr>
          <a:xfrm>
            <a:off x="5964349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 </a:t>
            </a:r>
            <a:endParaRPr/>
          </a:p>
        </p:txBody>
      </p:sp>
      <p:sp>
        <p:nvSpPr>
          <p:cNvPr id="462" name="Google Shape;462;p43"/>
          <p:cNvSpPr/>
          <p:nvPr/>
        </p:nvSpPr>
        <p:spPr>
          <a:xfrm>
            <a:off x="7968878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/>
          </a:p>
        </p:txBody>
      </p:sp>
      <p:sp>
        <p:nvSpPr>
          <p:cNvPr id="463" name="Google Shape;463;p43"/>
          <p:cNvSpPr/>
          <p:nvPr/>
        </p:nvSpPr>
        <p:spPr>
          <a:xfrm>
            <a:off x="9973407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/>
          </a:p>
        </p:txBody>
      </p:sp>
      <p:sp>
        <p:nvSpPr>
          <p:cNvPr id="464" name="Google Shape;464;p43"/>
          <p:cNvSpPr txBox="1"/>
          <p:nvPr/>
        </p:nvSpPr>
        <p:spPr>
          <a:xfrm rot="-5400000">
            <a:off x="1394389" y="2794313"/>
            <a:ext cx="684317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Ideas</a:t>
            </a:r>
            <a:endParaRPr/>
          </a:p>
        </p:txBody>
      </p:sp>
      <p:sp>
        <p:nvSpPr>
          <p:cNvPr id="465" name="Google Shape;465;p43"/>
          <p:cNvSpPr/>
          <p:nvPr/>
        </p:nvSpPr>
        <p:spPr>
          <a:xfrm>
            <a:off x="1955291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idea falls under meeting logistics, which does not meet the definition of an insight</a:t>
            </a:r>
            <a:endParaRPr/>
          </a:p>
        </p:txBody>
      </p:sp>
      <p:sp>
        <p:nvSpPr>
          <p:cNvPr id="466" name="Google Shape;466;p43"/>
          <p:cNvSpPr/>
          <p:nvPr/>
        </p:nvSpPr>
        <p:spPr>
          <a:xfrm>
            <a:off x="3959820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idea mentions a competitor asset which falls under the definition of a competitive insight</a:t>
            </a:r>
            <a:endParaRPr/>
          </a:p>
        </p:txBody>
      </p:sp>
      <p:sp>
        <p:nvSpPr>
          <p:cNvPr id="467" name="Google Shape;467;p43"/>
          <p:cNvSpPr/>
          <p:nvPr/>
        </p:nvSpPr>
        <p:spPr>
          <a:xfrm>
            <a:off x="5964349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idea mentions a lack of clarity, which is an indicator of an education gap</a:t>
            </a:r>
            <a:endParaRPr/>
          </a:p>
        </p:txBody>
      </p:sp>
      <p:sp>
        <p:nvSpPr>
          <p:cNvPr id="468" name="Google Shape;468;p43"/>
          <p:cNvSpPr/>
          <p:nvPr/>
        </p:nvSpPr>
        <p:spPr>
          <a:xfrm>
            <a:off x="7968878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idea mentions a possible product insight for future development </a:t>
            </a:r>
            <a:endParaRPr/>
          </a:p>
        </p:txBody>
      </p:sp>
      <p:sp>
        <p:nvSpPr>
          <p:cNvPr id="469" name="Google Shape;469;p43"/>
          <p:cNvSpPr/>
          <p:nvPr/>
        </p:nvSpPr>
        <p:spPr>
          <a:xfrm>
            <a:off x="9973407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idea describes an unintended sign, symptom, or disease which could fit the definition of an AE</a:t>
            </a:r>
            <a:endParaRPr/>
          </a:p>
        </p:txBody>
      </p:sp>
      <p:sp>
        <p:nvSpPr>
          <p:cNvPr id="470" name="Google Shape;470;p43"/>
          <p:cNvSpPr txBox="1"/>
          <p:nvPr/>
        </p:nvSpPr>
        <p:spPr>
          <a:xfrm rot="-5400000">
            <a:off x="1005207" y="4033387"/>
            <a:ext cx="1462680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Why?  Valuable?</a:t>
            </a:r>
            <a:endParaRPr/>
          </a:p>
        </p:txBody>
      </p:sp>
      <p:sp>
        <p:nvSpPr>
          <p:cNvPr id="471" name="Google Shape;471;p43"/>
          <p:cNvSpPr/>
          <p:nvPr/>
        </p:nvSpPr>
        <p:spPr>
          <a:xfrm>
            <a:off x="1959881" y="5134955"/>
            <a:ext cx="1692684" cy="315553"/>
          </a:xfrm>
          <a:prstGeom prst="rect">
            <a:avLst/>
          </a:prstGeom>
          <a:solidFill>
            <a:srgbClr val="28246F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N/A</a:t>
            </a:r>
            <a:endParaRPr/>
          </a:p>
        </p:txBody>
      </p:sp>
      <p:sp>
        <p:nvSpPr>
          <p:cNvPr id="472" name="Google Shape;472;p43"/>
          <p:cNvSpPr/>
          <p:nvPr/>
        </p:nvSpPr>
        <p:spPr>
          <a:xfrm>
            <a:off x="3964410" y="5134955"/>
            <a:ext cx="1692684" cy="315553"/>
          </a:xfrm>
          <a:prstGeom prst="rect">
            <a:avLst/>
          </a:prstGeom>
          <a:solidFill>
            <a:srgbClr val="28246F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Competitive Intelligence</a:t>
            </a:r>
            <a:endParaRPr/>
          </a:p>
        </p:txBody>
      </p:sp>
      <p:sp>
        <p:nvSpPr>
          <p:cNvPr id="473" name="Google Shape;473;p43"/>
          <p:cNvSpPr/>
          <p:nvPr/>
        </p:nvSpPr>
        <p:spPr>
          <a:xfrm>
            <a:off x="5968939" y="5134955"/>
            <a:ext cx="1692684" cy="315553"/>
          </a:xfrm>
          <a:prstGeom prst="rect">
            <a:avLst/>
          </a:prstGeom>
          <a:solidFill>
            <a:srgbClr val="28246F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Education</a:t>
            </a:r>
            <a:endParaRPr/>
          </a:p>
        </p:txBody>
      </p:sp>
      <p:sp>
        <p:nvSpPr>
          <p:cNvPr id="474" name="Google Shape;474;p43"/>
          <p:cNvSpPr/>
          <p:nvPr/>
        </p:nvSpPr>
        <p:spPr>
          <a:xfrm>
            <a:off x="8250369" y="5134950"/>
            <a:ext cx="3420300" cy="315600"/>
          </a:xfrm>
          <a:prstGeom prst="rect">
            <a:avLst/>
          </a:prstGeom>
          <a:solidFill>
            <a:srgbClr val="C00000"/>
          </a:solidFill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Possible AE</a:t>
            </a:r>
            <a:endParaRPr/>
          </a:p>
        </p:txBody>
      </p:sp>
      <p:sp>
        <p:nvSpPr>
          <p:cNvPr id="475" name="Google Shape;475;p43"/>
          <p:cNvSpPr/>
          <p:nvPr/>
        </p:nvSpPr>
        <p:spPr>
          <a:xfrm>
            <a:off x="1959881" y="5450509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N/A</a:t>
            </a:r>
            <a:endParaRPr/>
          </a:p>
        </p:txBody>
      </p:sp>
      <p:sp>
        <p:nvSpPr>
          <p:cNvPr id="476" name="Google Shape;476;p43"/>
          <p:cNvSpPr/>
          <p:nvPr/>
        </p:nvSpPr>
        <p:spPr>
          <a:xfrm>
            <a:off x="3964410" y="5450509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dosing regiment of Epcoritamab is a key competitive differentiator vs. other legacy drugs</a:t>
            </a:r>
            <a:endParaRPr/>
          </a:p>
        </p:txBody>
      </p:sp>
      <p:sp>
        <p:nvSpPr>
          <p:cNvPr id="477" name="Google Shape;477;p43"/>
          <p:cNvSpPr/>
          <p:nvPr/>
        </p:nvSpPr>
        <p:spPr>
          <a:xfrm>
            <a:off x="5968939" y="5450509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step-up schedule is described as ‘confusing at times” which may warrant efforts to fill an educational gap</a:t>
            </a:r>
            <a:endParaRPr/>
          </a:p>
        </p:txBody>
      </p:sp>
      <p:sp>
        <p:nvSpPr>
          <p:cNvPr id="478" name="Google Shape;478;p43"/>
          <p:cNvSpPr/>
          <p:nvPr/>
        </p:nvSpPr>
        <p:spPr>
          <a:xfrm>
            <a:off x="8250369" y="5450500"/>
            <a:ext cx="3420300" cy="9285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muscle gain, while a potentially positive effect, describes a patient and an unintended sign, symptom, or disease</a:t>
            </a:r>
            <a:endParaRPr/>
          </a:p>
        </p:txBody>
      </p:sp>
      <p:sp>
        <p:nvSpPr>
          <p:cNvPr id="479" name="Google Shape;479;p43"/>
          <p:cNvSpPr txBox="1"/>
          <p:nvPr/>
        </p:nvSpPr>
        <p:spPr>
          <a:xfrm rot="-5400000">
            <a:off x="1005207" y="5614034"/>
            <a:ext cx="1462680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Why? Category?</a:t>
            </a:r>
            <a:endParaRPr/>
          </a:p>
        </p:txBody>
      </p:sp>
      <p:cxnSp>
        <p:nvCxnSpPr>
          <p:cNvPr id="480" name="Google Shape;480;p43"/>
          <p:cNvCxnSpPr>
            <a:stCxn id="451" idx="2"/>
            <a:endCxn id="461" idx="0"/>
          </p:cNvCxnSpPr>
          <p:nvPr/>
        </p:nvCxnSpPr>
        <p:spPr>
          <a:xfrm>
            <a:off x="6810692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81" name="Google Shape;481;p43"/>
          <p:cNvCxnSpPr>
            <a:stCxn id="452" idx="2"/>
            <a:endCxn id="462" idx="0"/>
          </p:cNvCxnSpPr>
          <p:nvPr/>
        </p:nvCxnSpPr>
        <p:spPr>
          <a:xfrm>
            <a:off x="8815221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82" name="Google Shape;482;p43"/>
          <p:cNvCxnSpPr>
            <a:stCxn id="453" idx="2"/>
            <a:endCxn id="463" idx="0"/>
          </p:cNvCxnSpPr>
          <p:nvPr/>
        </p:nvCxnSpPr>
        <p:spPr>
          <a:xfrm>
            <a:off x="10819750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83" name="Google Shape;483;p43"/>
          <p:cNvCxnSpPr>
            <a:stCxn id="450" idx="2"/>
            <a:endCxn id="460" idx="0"/>
          </p:cNvCxnSpPr>
          <p:nvPr/>
        </p:nvCxnSpPr>
        <p:spPr>
          <a:xfrm>
            <a:off x="4806163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84" name="Google Shape;484;p43"/>
          <p:cNvCxnSpPr>
            <a:stCxn id="449" idx="2"/>
            <a:endCxn id="459" idx="0"/>
          </p:cNvCxnSpPr>
          <p:nvPr/>
        </p:nvCxnSpPr>
        <p:spPr>
          <a:xfrm>
            <a:off x="2801634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85" name="Google Shape;485;p43"/>
          <p:cNvCxnSpPr>
            <a:stCxn id="465" idx="2"/>
            <a:endCxn id="471" idx="0"/>
          </p:cNvCxnSpPr>
          <p:nvPr/>
        </p:nvCxnSpPr>
        <p:spPr>
          <a:xfrm>
            <a:off x="2801633" y="4817094"/>
            <a:ext cx="45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86" name="Google Shape;486;p43"/>
          <p:cNvCxnSpPr>
            <a:stCxn id="466" idx="2"/>
            <a:endCxn id="472" idx="0"/>
          </p:cNvCxnSpPr>
          <p:nvPr/>
        </p:nvCxnSpPr>
        <p:spPr>
          <a:xfrm>
            <a:off x="4806162" y="4817094"/>
            <a:ext cx="45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87" name="Google Shape;487;p43"/>
          <p:cNvCxnSpPr>
            <a:stCxn id="467" idx="2"/>
            <a:endCxn id="473" idx="0"/>
          </p:cNvCxnSpPr>
          <p:nvPr/>
        </p:nvCxnSpPr>
        <p:spPr>
          <a:xfrm>
            <a:off x="6810691" y="4817094"/>
            <a:ext cx="45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88" name="Google Shape;488;p43"/>
          <p:cNvCxnSpPr>
            <a:stCxn id="436" idx="3"/>
            <a:endCxn id="448" idx="0"/>
          </p:cNvCxnSpPr>
          <p:nvPr/>
        </p:nvCxnSpPr>
        <p:spPr>
          <a:xfrm flipH="1" rot="10800000">
            <a:off x="909308" y="1842177"/>
            <a:ext cx="688200" cy="200400"/>
          </a:xfrm>
          <a:prstGeom prst="bentConnector3">
            <a:avLst>
              <a:gd fmla="val 49993" name="adj1"/>
            </a:avLst>
          </a:prstGeom>
          <a:noFill/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89" name="Google Shape;489;p43"/>
          <p:cNvCxnSpPr>
            <a:stCxn id="436" idx="3"/>
            <a:endCxn id="464" idx="0"/>
          </p:cNvCxnSpPr>
          <p:nvPr/>
        </p:nvCxnSpPr>
        <p:spPr>
          <a:xfrm>
            <a:off x="909308" y="2042577"/>
            <a:ext cx="688200" cy="891000"/>
          </a:xfrm>
          <a:prstGeom prst="bentConnector3">
            <a:avLst>
              <a:gd fmla="val 49993" name="adj1"/>
            </a:avLst>
          </a:prstGeom>
          <a:noFill/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90" name="Google Shape;490;p43"/>
          <p:cNvCxnSpPr>
            <a:stCxn id="444" idx="3"/>
            <a:endCxn id="479" idx="0"/>
          </p:cNvCxnSpPr>
          <p:nvPr/>
        </p:nvCxnSpPr>
        <p:spPr>
          <a:xfrm>
            <a:off x="909308" y="5753174"/>
            <a:ext cx="688200" cy="0"/>
          </a:xfrm>
          <a:prstGeom prst="straightConnector1">
            <a:avLst/>
          </a:prstGeom>
          <a:noFill/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91" name="Google Shape;491;p43"/>
          <p:cNvCxnSpPr>
            <a:stCxn id="440" idx="3"/>
            <a:endCxn id="470" idx="0"/>
          </p:cNvCxnSpPr>
          <p:nvPr/>
        </p:nvCxnSpPr>
        <p:spPr>
          <a:xfrm>
            <a:off x="909308" y="4172527"/>
            <a:ext cx="688200" cy="0"/>
          </a:xfrm>
          <a:prstGeom prst="straightConnector1">
            <a:avLst/>
          </a:prstGeom>
          <a:noFill/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92" name="Google Shape;492;p43"/>
          <p:cNvSpPr txBox="1"/>
          <p:nvPr/>
        </p:nvSpPr>
        <p:spPr>
          <a:xfrm rot="-5400000">
            <a:off x="7429881" y="5688129"/>
            <a:ext cx="1364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Why?      AE?</a:t>
            </a:r>
            <a:endParaRPr/>
          </a:p>
        </p:txBody>
      </p:sp>
      <p:cxnSp>
        <p:nvCxnSpPr>
          <p:cNvPr id="493" name="Google Shape;493;p43"/>
          <p:cNvCxnSpPr>
            <a:stCxn id="469" idx="2"/>
            <a:endCxn id="474" idx="0"/>
          </p:cNvCxnSpPr>
          <p:nvPr/>
        </p:nvCxnSpPr>
        <p:spPr>
          <a:xfrm flipH="1">
            <a:off x="9960549" y="4817094"/>
            <a:ext cx="8592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4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0" name="Google Shape;500;p44"/>
          <p:cNvSpPr txBox="1"/>
          <p:nvPr/>
        </p:nvSpPr>
        <p:spPr>
          <a:xfrm>
            <a:off x="0" y="274526"/>
            <a:ext cx="12188825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lang="en-US" sz="2300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 Example Output – Agentic AI teams that can </a:t>
            </a:r>
            <a:br>
              <a:rPr b="1" lang="en-US" sz="2300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2300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read raw input, evaluate ideas, and categorize insights</a:t>
            </a:r>
            <a:endParaRPr i="1" sz="2300" u="none" cap="none" strike="noStrike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1" name="Google Shape;501;p44"/>
          <p:cNvGrpSpPr/>
          <p:nvPr/>
        </p:nvGrpSpPr>
        <p:grpSpPr>
          <a:xfrm>
            <a:off x="332041" y="1780183"/>
            <a:ext cx="577267" cy="524788"/>
            <a:chOff x="4053784" y="3651306"/>
            <a:chExt cx="577267" cy="524788"/>
          </a:xfrm>
        </p:grpSpPr>
        <p:sp>
          <p:nvSpPr>
            <p:cNvPr id="502" name="Google Shape;502;p44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03" name="Google Shape;503;p44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4" name="Google Shape;504;p44"/>
          <p:cNvSpPr txBox="1"/>
          <p:nvPr/>
        </p:nvSpPr>
        <p:spPr>
          <a:xfrm>
            <a:off x="235791" y="1284697"/>
            <a:ext cx="1621954" cy="4814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Input-to-Idea </a:t>
            </a:r>
            <a:br>
              <a:rPr b="1" lang="en-US" sz="12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12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Parser Agent</a:t>
            </a:r>
            <a:endParaRPr/>
          </a:p>
        </p:txBody>
      </p:sp>
      <p:grpSp>
        <p:nvGrpSpPr>
          <p:cNvPr id="505" name="Google Shape;505;p44"/>
          <p:cNvGrpSpPr/>
          <p:nvPr/>
        </p:nvGrpSpPr>
        <p:grpSpPr>
          <a:xfrm>
            <a:off x="332041" y="3910133"/>
            <a:ext cx="577267" cy="524788"/>
            <a:chOff x="4053784" y="3651306"/>
            <a:chExt cx="577267" cy="524788"/>
          </a:xfrm>
        </p:grpSpPr>
        <p:sp>
          <p:nvSpPr>
            <p:cNvPr id="506" name="Google Shape;506;p44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595959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07" name="Google Shape;507;p44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8" name="Google Shape;508;p44"/>
          <p:cNvSpPr txBox="1"/>
          <p:nvPr/>
        </p:nvSpPr>
        <p:spPr>
          <a:xfrm>
            <a:off x="235791" y="3406245"/>
            <a:ext cx="1621954" cy="4814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Idea-to-Insight Evaluator Agent</a:t>
            </a:r>
            <a:endParaRPr/>
          </a:p>
        </p:txBody>
      </p:sp>
      <p:grpSp>
        <p:nvGrpSpPr>
          <p:cNvPr id="509" name="Google Shape;509;p44"/>
          <p:cNvGrpSpPr/>
          <p:nvPr/>
        </p:nvGrpSpPr>
        <p:grpSpPr>
          <a:xfrm>
            <a:off x="332041" y="5490780"/>
            <a:ext cx="577267" cy="524788"/>
            <a:chOff x="4053784" y="3651306"/>
            <a:chExt cx="577267" cy="524788"/>
          </a:xfrm>
        </p:grpSpPr>
        <p:sp>
          <p:nvSpPr>
            <p:cNvPr id="510" name="Google Shape;510;p44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28246F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11" name="Google Shape;511;p44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44"/>
          <p:cNvSpPr txBox="1"/>
          <p:nvPr/>
        </p:nvSpPr>
        <p:spPr>
          <a:xfrm>
            <a:off x="235791" y="4791240"/>
            <a:ext cx="1362003" cy="6845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Categorization Agent</a:t>
            </a:r>
            <a:endParaRPr/>
          </a:p>
        </p:txBody>
      </p:sp>
      <p:sp>
        <p:nvSpPr>
          <p:cNvPr id="513" name="Google Shape;513;p44"/>
          <p:cNvSpPr/>
          <p:nvPr/>
        </p:nvSpPr>
        <p:spPr>
          <a:xfrm>
            <a:off x="1955291" y="1366787"/>
            <a:ext cx="9710801" cy="950556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Thierry, please program the raw input from the workflow to populate the boxes with criteria already formatted within the boxes:</a:t>
            </a:r>
            <a:br>
              <a:rPr lang="en-US" sz="10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0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10-point font, center-aligned, middle-aligned, Century Gothic typeface, 0.05 margin on all sides, wrap text in shape</a:t>
            </a:r>
            <a:endParaRPr/>
          </a:p>
        </p:txBody>
      </p:sp>
      <p:sp>
        <p:nvSpPr>
          <p:cNvPr id="514" name="Google Shape;514;p44"/>
          <p:cNvSpPr txBox="1"/>
          <p:nvPr/>
        </p:nvSpPr>
        <p:spPr>
          <a:xfrm rot="-5400000">
            <a:off x="1261269" y="1702924"/>
            <a:ext cx="950556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Raw Input</a:t>
            </a:r>
            <a:endParaRPr/>
          </a:p>
        </p:txBody>
      </p:sp>
      <p:sp>
        <p:nvSpPr>
          <p:cNvPr id="515" name="Google Shape;515;p44"/>
          <p:cNvSpPr/>
          <p:nvPr/>
        </p:nvSpPr>
        <p:spPr>
          <a:xfrm>
            <a:off x="1955292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Idea #1</a:t>
            </a:r>
            <a:endParaRPr/>
          </a:p>
        </p:txBody>
      </p:sp>
      <p:sp>
        <p:nvSpPr>
          <p:cNvPr id="516" name="Google Shape;516;p44"/>
          <p:cNvSpPr/>
          <p:nvPr/>
        </p:nvSpPr>
        <p:spPr>
          <a:xfrm>
            <a:off x="3959821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Idea #2</a:t>
            </a:r>
            <a:endParaRPr/>
          </a:p>
        </p:txBody>
      </p:sp>
      <p:sp>
        <p:nvSpPr>
          <p:cNvPr id="517" name="Google Shape;517;p44"/>
          <p:cNvSpPr/>
          <p:nvPr/>
        </p:nvSpPr>
        <p:spPr>
          <a:xfrm>
            <a:off x="5964350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Idea #3</a:t>
            </a:r>
            <a:endParaRPr/>
          </a:p>
        </p:txBody>
      </p:sp>
      <p:sp>
        <p:nvSpPr>
          <p:cNvPr id="518" name="Google Shape;518;p44"/>
          <p:cNvSpPr/>
          <p:nvPr/>
        </p:nvSpPr>
        <p:spPr>
          <a:xfrm>
            <a:off x="7968879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Idea #4</a:t>
            </a:r>
            <a:endParaRPr/>
          </a:p>
        </p:txBody>
      </p:sp>
      <p:sp>
        <p:nvSpPr>
          <p:cNvPr id="519" name="Google Shape;519;p44"/>
          <p:cNvSpPr/>
          <p:nvPr/>
        </p:nvSpPr>
        <p:spPr>
          <a:xfrm>
            <a:off x="9973408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Idea #5</a:t>
            </a:r>
            <a:endParaRPr/>
          </a:p>
        </p:txBody>
      </p:sp>
      <p:cxnSp>
        <p:nvCxnSpPr>
          <p:cNvPr id="520" name="Google Shape;520;p44"/>
          <p:cNvCxnSpPr>
            <a:stCxn id="513" idx="2"/>
            <a:endCxn id="515" idx="0"/>
          </p:cNvCxnSpPr>
          <p:nvPr/>
        </p:nvCxnSpPr>
        <p:spPr>
          <a:xfrm rot="5400000">
            <a:off x="4669141" y="449693"/>
            <a:ext cx="273900" cy="40092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21" name="Google Shape;521;p44"/>
          <p:cNvCxnSpPr>
            <a:stCxn id="513" idx="2"/>
            <a:endCxn id="517" idx="0"/>
          </p:cNvCxnSpPr>
          <p:nvPr/>
        </p:nvCxnSpPr>
        <p:spPr>
          <a:xfrm>
            <a:off x="6810691" y="2317343"/>
            <a:ext cx="0" cy="2739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22" name="Google Shape;522;p44"/>
          <p:cNvCxnSpPr>
            <a:stCxn id="513" idx="2"/>
            <a:endCxn id="516" idx="0"/>
          </p:cNvCxnSpPr>
          <p:nvPr/>
        </p:nvCxnSpPr>
        <p:spPr>
          <a:xfrm rot="5400000">
            <a:off x="5671441" y="1451993"/>
            <a:ext cx="273900" cy="20046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23" name="Google Shape;523;p44"/>
          <p:cNvCxnSpPr>
            <a:stCxn id="513" idx="2"/>
            <a:endCxn id="518" idx="0"/>
          </p:cNvCxnSpPr>
          <p:nvPr/>
        </p:nvCxnSpPr>
        <p:spPr>
          <a:xfrm flipH="1" rot="-5400000">
            <a:off x="7676042" y="1451993"/>
            <a:ext cx="273900" cy="20046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24" name="Google Shape;524;p44"/>
          <p:cNvCxnSpPr>
            <a:stCxn id="513" idx="2"/>
            <a:endCxn id="519" idx="0"/>
          </p:cNvCxnSpPr>
          <p:nvPr/>
        </p:nvCxnSpPr>
        <p:spPr>
          <a:xfrm flipH="1" rot="-5400000">
            <a:off x="8678342" y="449693"/>
            <a:ext cx="273900" cy="40092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sp>
        <p:nvSpPr>
          <p:cNvPr id="525" name="Google Shape;525;p44"/>
          <p:cNvSpPr/>
          <p:nvPr/>
        </p:nvSpPr>
        <p:spPr>
          <a:xfrm>
            <a:off x="1955291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/>
          </a:p>
        </p:txBody>
      </p:sp>
      <p:sp>
        <p:nvSpPr>
          <p:cNvPr id="526" name="Google Shape;526;p44"/>
          <p:cNvSpPr/>
          <p:nvPr/>
        </p:nvSpPr>
        <p:spPr>
          <a:xfrm>
            <a:off x="3959820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 sz="1000">
              <a:solidFill>
                <a:schemeClr val="lt1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7" name="Google Shape;527;p44"/>
          <p:cNvSpPr/>
          <p:nvPr/>
        </p:nvSpPr>
        <p:spPr>
          <a:xfrm>
            <a:off x="5964349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</a:t>
            </a:r>
            <a:endParaRPr/>
          </a:p>
        </p:txBody>
      </p:sp>
      <p:sp>
        <p:nvSpPr>
          <p:cNvPr id="528" name="Google Shape;528;p44"/>
          <p:cNvSpPr/>
          <p:nvPr/>
        </p:nvSpPr>
        <p:spPr>
          <a:xfrm>
            <a:off x="7968878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</a:t>
            </a:r>
            <a:endParaRPr/>
          </a:p>
        </p:txBody>
      </p:sp>
      <p:sp>
        <p:nvSpPr>
          <p:cNvPr id="529" name="Google Shape;529;p44"/>
          <p:cNvSpPr/>
          <p:nvPr/>
        </p:nvSpPr>
        <p:spPr>
          <a:xfrm>
            <a:off x="9973407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/>
          </a:p>
        </p:txBody>
      </p:sp>
      <p:sp>
        <p:nvSpPr>
          <p:cNvPr id="530" name="Google Shape;530;p44"/>
          <p:cNvSpPr txBox="1"/>
          <p:nvPr/>
        </p:nvSpPr>
        <p:spPr>
          <a:xfrm rot="-5400000">
            <a:off x="1394389" y="2794313"/>
            <a:ext cx="684317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Ideas</a:t>
            </a:r>
            <a:endParaRPr/>
          </a:p>
        </p:txBody>
      </p:sp>
      <p:sp>
        <p:nvSpPr>
          <p:cNvPr id="531" name="Google Shape;531;p44"/>
          <p:cNvSpPr/>
          <p:nvPr/>
        </p:nvSpPr>
        <p:spPr>
          <a:xfrm>
            <a:off x="1955291" y="3888716"/>
            <a:ext cx="1692600" cy="9285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/>
          </a:p>
        </p:txBody>
      </p:sp>
      <p:sp>
        <p:nvSpPr>
          <p:cNvPr id="532" name="Google Shape;532;p44"/>
          <p:cNvSpPr/>
          <p:nvPr/>
        </p:nvSpPr>
        <p:spPr>
          <a:xfrm>
            <a:off x="3959820" y="3888716"/>
            <a:ext cx="1692600" cy="9285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sz="1000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3" name="Google Shape;533;p44"/>
          <p:cNvSpPr/>
          <p:nvPr/>
        </p:nvSpPr>
        <p:spPr>
          <a:xfrm>
            <a:off x="5964349" y="3888716"/>
            <a:ext cx="1692600" cy="9285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/>
          </a:p>
        </p:txBody>
      </p:sp>
      <p:sp>
        <p:nvSpPr>
          <p:cNvPr id="534" name="Google Shape;534;p44"/>
          <p:cNvSpPr/>
          <p:nvPr/>
        </p:nvSpPr>
        <p:spPr>
          <a:xfrm>
            <a:off x="7968878" y="3888716"/>
            <a:ext cx="1692600" cy="9285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/>
          </a:p>
        </p:txBody>
      </p:sp>
      <p:sp>
        <p:nvSpPr>
          <p:cNvPr id="535" name="Google Shape;535;p44"/>
          <p:cNvSpPr/>
          <p:nvPr/>
        </p:nvSpPr>
        <p:spPr>
          <a:xfrm>
            <a:off x="9973407" y="3888716"/>
            <a:ext cx="1692600" cy="9285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sz="1000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6" name="Google Shape;536;p44"/>
          <p:cNvSpPr txBox="1"/>
          <p:nvPr/>
        </p:nvSpPr>
        <p:spPr>
          <a:xfrm rot="-5400000">
            <a:off x="1005207" y="4033387"/>
            <a:ext cx="1462680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Why?  Valuable?</a:t>
            </a:r>
            <a:endParaRPr/>
          </a:p>
        </p:txBody>
      </p:sp>
      <p:sp>
        <p:nvSpPr>
          <p:cNvPr id="537" name="Google Shape;537;p44"/>
          <p:cNvSpPr/>
          <p:nvPr/>
        </p:nvSpPr>
        <p:spPr>
          <a:xfrm>
            <a:off x="1959881" y="5134955"/>
            <a:ext cx="1692684" cy="315553"/>
          </a:xfrm>
          <a:prstGeom prst="rect">
            <a:avLst/>
          </a:prstGeom>
          <a:solidFill>
            <a:srgbClr val="28246F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N/A</a:t>
            </a:r>
            <a:endParaRPr sz="1000">
              <a:solidFill>
                <a:schemeClr val="lt1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8" name="Google Shape;538;p44"/>
          <p:cNvSpPr/>
          <p:nvPr/>
        </p:nvSpPr>
        <p:spPr>
          <a:xfrm>
            <a:off x="3964410" y="5134955"/>
            <a:ext cx="1692684" cy="315553"/>
          </a:xfrm>
          <a:prstGeom prst="rect">
            <a:avLst/>
          </a:prstGeom>
          <a:solidFill>
            <a:srgbClr val="28246F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N/A</a:t>
            </a:r>
            <a:endParaRPr sz="1000">
              <a:solidFill>
                <a:schemeClr val="lt1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9" name="Google Shape;539;p44"/>
          <p:cNvSpPr/>
          <p:nvPr/>
        </p:nvSpPr>
        <p:spPr>
          <a:xfrm>
            <a:off x="5968939" y="5134955"/>
            <a:ext cx="1692684" cy="315553"/>
          </a:xfrm>
          <a:prstGeom prst="rect">
            <a:avLst/>
          </a:prstGeom>
          <a:solidFill>
            <a:srgbClr val="28246F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N/A</a:t>
            </a:r>
            <a:endParaRPr sz="1000">
              <a:solidFill>
                <a:schemeClr val="lt1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0" name="Google Shape;540;p44"/>
          <p:cNvSpPr/>
          <p:nvPr/>
        </p:nvSpPr>
        <p:spPr>
          <a:xfrm>
            <a:off x="8022603" y="5134950"/>
            <a:ext cx="3648000" cy="315600"/>
          </a:xfrm>
          <a:prstGeom prst="rect">
            <a:avLst/>
          </a:prstGeom>
          <a:solidFill>
            <a:srgbClr val="C00000"/>
          </a:solidFill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Possible AE</a:t>
            </a:r>
            <a:endParaRPr/>
          </a:p>
        </p:txBody>
      </p:sp>
      <p:sp>
        <p:nvSpPr>
          <p:cNvPr id="541" name="Google Shape;541;p44"/>
          <p:cNvSpPr/>
          <p:nvPr/>
        </p:nvSpPr>
        <p:spPr>
          <a:xfrm>
            <a:off x="1959881" y="5450509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N/A</a:t>
            </a:r>
            <a:endParaRPr sz="1000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2" name="Google Shape;542;p44"/>
          <p:cNvSpPr/>
          <p:nvPr/>
        </p:nvSpPr>
        <p:spPr>
          <a:xfrm>
            <a:off x="3964410" y="5450509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N/A</a:t>
            </a:r>
            <a:endParaRPr sz="1000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3" name="Google Shape;543;p44"/>
          <p:cNvSpPr/>
          <p:nvPr/>
        </p:nvSpPr>
        <p:spPr>
          <a:xfrm>
            <a:off x="5968939" y="5450509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N/A</a:t>
            </a:r>
            <a:endParaRPr sz="1000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4" name="Google Shape;544;p44"/>
          <p:cNvSpPr/>
          <p:nvPr/>
        </p:nvSpPr>
        <p:spPr>
          <a:xfrm>
            <a:off x="8022703" y="5450500"/>
            <a:ext cx="3648000" cy="9285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sz="1000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5" name="Google Shape;545;p44"/>
          <p:cNvSpPr txBox="1"/>
          <p:nvPr/>
        </p:nvSpPr>
        <p:spPr>
          <a:xfrm rot="-5400000">
            <a:off x="1005207" y="5614034"/>
            <a:ext cx="1462680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Why? Category?</a:t>
            </a:r>
            <a:endParaRPr/>
          </a:p>
        </p:txBody>
      </p:sp>
      <p:cxnSp>
        <p:nvCxnSpPr>
          <p:cNvPr id="546" name="Google Shape;546;p44"/>
          <p:cNvCxnSpPr>
            <a:stCxn id="517" idx="2"/>
            <a:endCxn id="527" idx="0"/>
          </p:cNvCxnSpPr>
          <p:nvPr/>
        </p:nvCxnSpPr>
        <p:spPr>
          <a:xfrm>
            <a:off x="6810692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47" name="Google Shape;547;p44"/>
          <p:cNvCxnSpPr>
            <a:stCxn id="518" idx="2"/>
            <a:endCxn id="528" idx="0"/>
          </p:cNvCxnSpPr>
          <p:nvPr/>
        </p:nvCxnSpPr>
        <p:spPr>
          <a:xfrm>
            <a:off x="8815221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48" name="Google Shape;548;p44"/>
          <p:cNvCxnSpPr>
            <a:stCxn id="519" idx="2"/>
            <a:endCxn id="529" idx="0"/>
          </p:cNvCxnSpPr>
          <p:nvPr/>
        </p:nvCxnSpPr>
        <p:spPr>
          <a:xfrm>
            <a:off x="10819750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49" name="Google Shape;549;p44"/>
          <p:cNvCxnSpPr>
            <a:stCxn id="516" idx="2"/>
            <a:endCxn id="526" idx="0"/>
          </p:cNvCxnSpPr>
          <p:nvPr/>
        </p:nvCxnSpPr>
        <p:spPr>
          <a:xfrm>
            <a:off x="4806163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50" name="Google Shape;550;p44"/>
          <p:cNvCxnSpPr>
            <a:stCxn id="515" idx="2"/>
            <a:endCxn id="525" idx="0"/>
          </p:cNvCxnSpPr>
          <p:nvPr/>
        </p:nvCxnSpPr>
        <p:spPr>
          <a:xfrm>
            <a:off x="2801634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51" name="Google Shape;551;p44"/>
          <p:cNvCxnSpPr>
            <a:stCxn id="531" idx="2"/>
            <a:endCxn id="537" idx="0"/>
          </p:cNvCxnSpPr>
          <p:nvPr/>
        </p:nvCxnSpPr>
        <p:spPr>
          <a:xfrm>
            <a:off x="2801591" y="4817216"/>
            <a:ext cx="4500" cy="3177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52" name="Google Shape;552;p44"/>
          <p:cNvCxnSpPr>
            <a:stCxn id="532" idx="2"/>
            <a:endCxn id="538" idx="0"/>
          </p:cNvCxnSpPr>
          <p:nvPr/>
        </p:nvCxnSpPr>
        <p:spPr>
          <a:xfrm>
            <a:off x="4806120" y="4817216"/>
            <a:ext cx="4500" cy="3177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53" name="Google Shape;553;p44"/>
          <p:cNvCxnSpPr>
            <a:stCxn id="533" idx="2"/>
            <a:endCxn id="539" idx="0"/>
          </p:cNvCxnSpPr>
          <p:nvPr/>
        </p:nvCxnSpPr>
        <p:spPr>
          <a:xfrm>
            <a:off x="6810649" y="4817216"/>
            <a:ext cx="4500" cy="3177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54" name="Google Shape;554;p44"/>
          <p:cNvCxnSpPr>
            <a:stCxn id="502" idx="3"/>
            <a:endCxn id="514" idx="0"/>
          </p:cNvCxnSpPr>
          <p:nvPr/>
        </p:nvCxnSpPr>
        <p:spPr>
          <a:xfrm flipH="1" rot="10800000">
            <a:off x="909308" y="1842177"/>
            <a:ext cx="688200" cy="200400"/>
          </a:xfrm>
          <a:prstGeom prst="bentConnector3">
            <a:avLst>
              <a:gd fmla="val 49993" name="adj1"/>
            </a:avLst>
          </a:prstGeom>
          <a:noFill/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5" name="Google Shape;555;p44"/>
          <p:cNvCxnSpPr>
            <a:stCxn id="502" idx="3"/>
            <a:endCxn id="530" idx="0"/>
          </p:cNvCxnSpPr>
          <p:nvPr/>
        </p:nvCxnSpPr>
        <p:spPr>
          <a:xfrm>
            <a:off x="909308" y="2042577"/>
            <a:ext cx="688200" cy="891000"/>
          </a:xfrm>
          <a:prstGeom prst="bentConnector3">
            <a:avLst>
              <a:gd fmla="val 49993" name="adj1"/>
            </a:avLst>
          </a:prstGeom>
          <a:noFill/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6" name="Google Shape;556;p44"/>
          <p:cNvCxnSpPr>
            <a:stCxn id="510" idx="3"/>
            <a:endCxn id="545" idx="0"/>
          </p:cNvCxnSpPr>
          <p:nvPr/>
        </p:nvCxnSpPr>
        <p:spPr>
          <a:xfrm>
            <a:off x="909308" y="5753174"/>
            <a:ext cx="688200" cy="0"/>
          </a:xfrm>
          <a:prstGeom prst="straightConnector1">
            <a:avLst/>
          </a:prstGeom>
          <a:noFill/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7" name="Google Shape;557;p44"/>
          <p:cNvCxnSpPr>
            <a:stCxn id="506" idx="3"/>
            <a:endCxn id="536" idx="0"/>
          </p:cNvCxnSpPr>
          <p:nvPr/>
        </p:nvCxnSpPr>
        <p:spPr>
          <a:xfrm>
            <a:off x="909308" y="4172527"/>
            <a:ext cx="688200" cy="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58" name="Google Shape;558;p44"/>
          <p:cNvSpPr txBox="1"/>
          <p:nvPr/>
        </p:nvSpPr>
        <p:spPr>
          <a:xfrm rot="-5400000">
            <a:off x="7202206" y="5688129"/>
            <a:ext cx="1364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Why?      AE?</a:t>
            </a:r>
            <a:endParaRPr/>
          </a:p>
        </p:txBody>
      </p:sp>
      <p:cxnSp>
        <p:nvCxnSpPr>
          <p:cNvPr id="559" name="Google Shape;559;p44"/>
          <p:cNvCxnSpPr/>
          <p:nvPr/>
        </p:nvCxnSpPr>
        <p:spPr>
          <a:xfrm>
            <a:off x="10815216" y="4839369"/>
            <a:ext cx="45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5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6" name="Google Shape;566;p45"/>
          <p:cNvSpPr txBox="1"/>
          <p:nvPr/>
        </p:nvSpPr>
        <p:spPr>
          <a:xfrm>
            <a:off x="0" y="274526"/>
            <a:ext cx="12188825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lang="en-US" sz="2300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 Example Output – Automated Executive Dashboard</a:t>
            </a:r>
            <a:endParaRPr i="1" sz="2300" u="none" cap="none" strike="noStrike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45"/>
          <p:cNvSpPr/>
          <p:nvPr/>
        </p:nvSpPr>
        <p:spPr>
          <a:xfrm>
            <a:off x="304800" y="919800"/>
            <a:ext cx="2736300" cy="1946700"/>
          </a:xfrm>
          <a:prstGeom prst="roundRect">
            <a:avLst>
              <a:gd fmla="val 0" name="adj"/>
            </a:avLst>
          </a:prstGeom>
          <a:solidFill>
            <a:srgbClr val="28246F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8" name="Google Shape;568;p45"/>
          <p:cNvSpPr txBox="1"/>
          <p:nvPr/>
        </p:nvSpPr>
        <p:spPr>
          <a:xfrm>
            <a:off x="583930" y="1095657"/>
            <a:ext cx="2178045" cy="5878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MEDICINE: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Drug X</a:t>
            </a:r>
            <a:endParaRPr/>
          </a:p>
        </p:txBody>
      </p:sp>
      <p:sp>
        <p:nvSpPr>
          <p:cNvPr id="569" name="Google Shape;569;p45"/>
          <p:cNvSpPr txBox="1"/>
          <p:nvPr/>
        </p:nvSpPr>
        <p:spPr>
          <a:xfrm>
            <a:off x="517816" y="1820408"/>
            <a:ext cx="2310272" cy="5637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Drug X </a:t>
            </a:r>
            <a:r>
              <a:rPr lang="en-US" sz="1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 a bispecific antibody co-developed by Company A and Company B for the treatment of certain B-cell malignancies such as diffuse large B-cell lymphoma (DLBCL).</a:t>
            </a:r>
            <a:endParaRPr sz="1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0" name="Google Shape;570;p45"/>
          <p:cNvSpPr/>
          <p:nvPr/>
        </p:nvSpPr>
        <p:spPr>
          <a:xfrm>
            <a:off x="3254120" y="919809"/>
            <a:ext cx="4189576" cy="673319"/>
          </a:xfrm>
          <a:prstGeom prst="roundRect">
            <a:avLst>
              <a:gd fmla="val 0" name="adj"/>
            </a:avLst>
          </a:prstGeom>
          <a:solidFill>
            <a:srgbClr val="325E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BREAKDOWN </a:t>
            </a:r>
            <a:br>
              <a:rPr b="1"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 INSIGHT CATEGORY</a:t>
            </a:r>
            <a:endParaRPr/>
          </a:p>
        </p:txBody>
      </p:sp>
      <p:sp>
        <p:nvSpPr>
          <p:cNvPr id="571" name="Google Shape;571;p45"/>
          <p:cNvSpPr/>
          <p:nvPr/>
        </p:nvSpPr>
        <p:spPr>
          <a:xfrm>
            <a:off x="7664824" y="920435"/>
            <a:ext cx="4189576" cy="673319"/>
          </a:xfrm>
          <a:prstGeom prst="roundRect">
            <a:avLst>
              <a:gd fmla="val 0" name="adj"/>
            </a:avLst>
          </a:prstGeom>
          <a:solidFill>
            <a:srgbClr val="325E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BREAKDOWN </a:t>
            </a:r>
            <a:br>
              <a:rPr b="1"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BY HCP PRACTICE SETTING</a:t>
            </a:r>
            <a:endParaRPr/>
          </a:p>
        </p:txBody>
      </p:sp>
      <p:sp>
        <p:nvSpPr>
          <p:cNvPr id="572" name="Google Shape;572;p45"/>
          <p:cNvSpPr/>
          <p:nvPr/>
        </p:nvSpPr>
        <p:spPr>
          <a:xfrm>
            <a:off x="3254120" y="1593128"/>
            <a:ext cx="4189576" cy="2466408"/>
          </a:xfrm>
          <a:prstGeom prst="roundRect">
            <a:avLst>
              <a:gd fmla="val 0" name="adj"/>
            </a:avLst>
          </a:prstGeom>
          <a:noFill/>
          <a:ln cap="flat" cmpd="sng" w="25400">
            <a:solidFill>
              <a:srgbClr val="3362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C00000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Thierry, please make the graphs fit inside these boxes and try to use blue gradient for the colorway; make text big </a:t>
            </a:r>
            <a:endParaRPr/>
          </a:p>
        </p:txBody>
      </p:sp>
      <p:sp>
        <p:nvSpPr>
          <p:cNvPr id="573" name="Google Shape;573;p45"/>
          <p:cNvSpPr/>
          <p:nvPr/>
        </p:nvSpPr>
        <p:spPr>
          <a:xfrm>
            <a:off x="7657396" y="1603056"/>
            <a:ext cx="4189576" cy="2466408"/>
          </a:xfrm>
          <a:prstGeom prst="roundRect">
            <a:avLst>
              <a:gd fmla="val 0" name="adj"/>
            </a:avLst>
          </a:prstGeom>
          <a:noFill/>
          <a:ln cap="flat" cmpd="sng" w="25400">
            <a:solidFill>
              <a:srgbClr val="3362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C00000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Thierry, please make the graphs fit inside these boxes and try to use blue gradient for the colorway; make text big </a:t>
            </a:r>
            <a:endParaRPr b="1" sz="1600">
              <a:solidFill>
                <a:srgbClr val="C00000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574" name="Google Shape;574;p45"/>
          <p:cNvGrpSpPr/>
          <p:nvPr/>
        </p:nvGrpSpPr>
        <p:grpSpPr>
          <a:xfrm>
            <a:off x="380216" y="2866319"/>
            <a:ext cx="2234799" cy="600380"/>
            <a:chOff x="621804" y="3805150"/>
            <a:chExt cx="2012043" cy="513474"/>
          </a:xfrm>
        </p:grpSpPr>
        <p:sp>
          <p:nvSpPr>
            <p:cNvPr id="575" name="Google Shape;575;p45"/>
            <p:cNvSpPr/>
            <p:nvPr/>
          </p:nvSpPr>
          <p:spPr>
            <a:xfrm>
              <a:off x="621804" y="4051964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0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Insert Date Range</a:t>
              </a:r>
              <a:endParaRPr/>
            </a:p>
          </p:txBody>
        </p:sp>
        <p:sp>
          <p:nvSpPr>
            <p:cNvPr id="576" name="Google Shape;576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600">
                  <a:solidFill>
                    <a:srgbClr val="28246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Date Range of Report</a:t>
              </a:r>
              <a:endParaRPr/>
            </a:p>
          </p:txBody>
        </p:sp>
      </p:grpSp>
      <p:grpSp>
        <p:nvGrpSpPr>
          <p:cNvPr id="577" name="Google Shape;577;p45"/>
          <p:cNvGrpSpPr/>
          <p:nvPr/>
        </p:nvGrpSpPr>
        <p:grpSpPr>
          <a:xfrm>
            <a:off x="380216" y="5054125"/>
            <a:ext cx="3342796" cy="445691"/>
            <a:chOff x="621804" y="3805150"/>
            <a:chExt cx="2271777" cy="873622"/>
          </a:xfrm>
        </p:grpSpPr>
        <p:sp>
          <p:nvSpPr>
            <p:cNvPr id="578" name="Google Shape;578;p45"/>
            <p:cNvSpPr/>
            <p:nvPr/>
          </p:nvSpPr>
          <p:spPr>
            <a:xfrm>
              <a:off x="621804" y="4412113"/>
              <a:ext cx="2012043" cy="2666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73038" lvl="0" marL="227013" marR="0" rtl="0" algn="l">
                <a:spcBef>
                  <a:spcPts val="0"/>
                </a:spcBef>
                <a:spcAft>
                  <a:spcPts val="0"/>
                </a:spcAft>
                <a:buClr>
                  <a:srgbClr val="28246F"/>
                </a:buClr>
                <a:buSzPts val="1600"/>
                <a:buFont typeface="Arial"/>
                <a:buChar char="•"/>
              </a:pPr>
              <a:r>
                <a:rPr i="1" lang="en-US" sz="1600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Name 1</a:t>
              </a:r>
              <a:endParaRPr/>
            </a:p>
            <a:p>
              <a:pPr indent="-173038" lvl="0" marL="227013" marR="0" rtl="0" algn="l">
                <a:spcBef>
                  <a:spcPts val="0"/>
                </a:spcBef>
                <a:spcAft>
                  <a:spcPts val="0"/>
                </a:spcAft>
                <a:buClr>
                  <a:srgbClr val="28246F"/>
                </a:buClr>
                <a:buSzPts val="1600"/>
                <a:buFont typeface="Arial"/>
                <a:buChar char="•"/>
              </a:pPr>
              <a:r>
                <a:rPr i="1" lang="en-US" sz="1600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Name 2</a:t>
              </a:r>
              <a:endParaRPr/>
            </a:p>
            <a:p>
              <a:pPr indent="-173038" lvl="0" marL="227013" marR="0" rtl="0" algn="l">
                <a:spcBef>
                  <a:spcPts val="0"/>
                </a:spcBef>
                <a:spcAft>
                  <a:spcPts val="0"/>
                </a:spcAft>
                <a:buClr>
                  <a:srgbClr val="28246F"/>
                </a:buClr>
                <a:buSzPts val="1600"/>
                <a:buFont typeface="Arial"/>
                <a:buChar char="•"/>
              </a:pPr>
              <a:r>
                <a:rPr i="1" lang="en-US" sz="1600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Name 3</a:t>
              </a:r>
              <a:endParaRPr/>
            </a:p>
          </p:txBody>
        </p:sp>
        <p:sp>
          <p:nvSpPr>
            <p:cNvPr id="579" name="Google Shape;579;p45"/>
            <p:cNvSpPr/>
            <p:nvPr/>
          </p:nvSpPr>
          <p:spPr>
            <a:xfrm>
              <a:off x="621804" y="3805150"/>
              <a:ext cx="2271777" cy="3113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600">
                  <a:solidFill>
                    <a:srgbClr val="28246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Congresses This Quarter</a:t>
              </a:r>
              <a:endParaRPr/>
            </a:p>
          </p:txBody>
        </p:sp>
      </p:grpSp>
      <p:grpSp>
        <p:nvGrpSpPr>
          <p:cNvPr id="580" name="Google Shape;580;p45"/>
          <p:cNvGrpSpPr/>
          <p:nvPr/>
        </p:nvGrpSpPr>
        <p:grpSpPr>
          <a:xfrm>
            <a:off x="380216" y="3659968"/>
            <a:ext cx="2234799" cy="416512"/>
            <a:chOff x="621804" y="3805150"/>
            <a:chExt cx="2012043" cy="769568"/>
          </a:xfrm>
        </p:grpSpPr>
        <p:sp>
          <p:nvSpPr>
            <p:cNvPr id="581" name="Google Shape;581;p45"/>
            <p:cNvSpPr/>
            <p:nvPr/>
          </p:nvSpPr>
          <p:spPr>
            <a:xfrm>
              <a:off x="621804" y="4308058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0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</a:t>
              </a:r>
              <a:endParaRPr/>
            </a:p>
          </p:txBody>
        </p:sp>
        <p:sp>
          <p:nvSpPr>
            <p:cNvPr id="582" name="Google Shape;582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600">
                  <a:solidFill>
                    <a:srgbClr val="28246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Total Deployed MSLs</a:t>
              </a:r>
              <a:endParaRPr/>
            </a:p>
          </p:txBody>
        </p:sp>
      </p:grpSp>
      <p:grpSp>
        <p:nvGrpSpPr>
          <p:cNvPr id="583" name="Google Shape;583;p45"/>
          <p:cNvGrpSpPr/>
          <p:nvPr/>
        </p:nvGrpSpPr>
        <p:grpSpPr>
          <a:xfrm>
            <a:off x="380216" y="4307465"/>
            <a:ext cx="2386158" cy="586479"/>
            <a:chOff x="621804" y="3805150"/>
            <a:chExt cx="2012043" cy="543057"/>
          </a:xfrm>
        </p:grpSpPr>
        <p:sp>
          <p:nvSpPr>
            <p:cNvPr id="584" name="Google Shape;584;p45"/>
            <p:cNvSpPr/>
            <p:nvPr/>
          </p:nvSpPr>
          <p:spPr>
            <a:xfrm>
              <a:off x="621804" y="4081547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0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Total: # (100)</a:t>
              </a:r>
              <a:endParaRPr/>
            </a:p>
          </p:txBody>
        </p:sp>
        <p:sp>
          <p:nvSpPr>
            <p:cNvPr id="585" name="Google Shape;585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600">
                  <a:solidFill>
                    <a:srgbClr val="28246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Total # HCP Interactions</a:t>
              </a:r>
              <a:endParaRPr/>
            </a:p>
          </p:txBody>
        </p:sp>
      </p:grpSp>
      <p:grpSp>
        <p:nvGrpSpPr>
          <p:cNvPr id="586" name="Google Shape;586;p45"/>
          <p:cNvGrpSpPr/>
          <p:nvPr/>
        </p:nvGrpSpPr>
        <p:grpSpPr>
          <a:xfrm>
            <a:off x="3240292" y="4307465"/>
            <a:ext cx="2841880" cy="456441"/>
            <a:chOff x="621804" y="3805150"/>
            <a:chExt cx="2012043" cy="863230"/>
          </a:xfrm>
        </p:grpSpPr>
        <p:sp>
          <p:nvSpPr>
            <p:cNvPr id="587" name="Google Shape;587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0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/>
            </a:p>
          </p:txBody>
        </p:sp>
        <p:sp>
          <p:nvSpPr>
            <p:cNvPr id="588" name="Google Shape;588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600">
                  <a:solidFill>
                    <a:srgbClr val="325EA6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Total # of Insights Produced</a:t>
              </a:r>
              <a:endParaRPr/>
            </a:p>
          </p:txBody>
        </p:sp>
      </p:grpSp>
      <p:grpSp>
        <p:nvGrpSpPr>
          <p:cNvPr id="589" name="Google Shape;589;p45"/>
          <p:cNvGrpSpPr/>
          <p:nvPr/>
        </p:nvGrpSpPr>
        <p:grpSpPr>
          <a:xfrm>
            <a:off x="6132394" y="4345173"/>
            <a:ext cx="1719337" cy="456441"/>
            <a:chOff x="621804" y="3805150"/>
            <a:chExt cx="2012043" cy="863230"/>
          </a:xfrm>
        </p:grpSpPr>
        <p:sp>
          <p:nvSpPr>
            <p:cNvPr id="590" name="Google Shape;590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/>
            </a:p>
          </p:txBody>
        </p:sp>
        <p:sp>
          <p:nvSpPr>
            <p:cNvPr id="591" name="Google Shape;591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Access</a:t>
              </a: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Insights</a:t>
              </a:r>
              <a:endParaRPr/>
            </a:p>
          </p:txBody>
        </p:sp>
      </p:grpSp>
      <p:grpSp>
        <p:nvGrpSpPr>
          <p:cNvPr id="592" name="Google Shape;592;p45"/>
          <p:cNvGrpSpPr/>
          <p:nvPr/>
        </p:nvGrpSpPr>
        <p:grpSpPr>
          <a:xfrm>
            <a:off x="8104794" y="4345173"/>
            <a:ext cx="1719386" cy="456441"/>
            <a:chOff x="621804" y="3805150"/>
            <a:chExt cx="2012100" cy="863230"/>
          </a:xfrm>
        </p:grpSpPr>
        <p:sp>
          <p:nvSpPr>
            <p:cNvPr id="593" name="Google Shape;593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/>
            </a:p>
          </p:txBody>
        </p:sp>
        <p:sp>
          <p:nvSpPr>
            <p:cNvPr id="594" name="Google Shape;594;p45"/>
            <p:cNvSpPr/>
            <p:nvPr/>
          </p:nvSpPr>
          <p:spPr>
            <a:xfrm>
              <a:off x="621804" y="3805150"/>
              <a:ext cx="20121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Patient Management / Care Insights</a:t>
              </a:r>
              <a:endParaRPr/>
            </a:p>
          </p:txBody>
        </p:sp>
      </p:grpSp>
      <p:grpSp>
        <p:nvGrpSpPr>
          <p:cNvPr id="595" name="Google Shape;595;p45"/>
          <p:cNvGrpSpPr/>
          <p:nvPr/>
        </p:nvGrpSpPr>
        <p:grpSpPr>
          <a:xfrm>
            <a:off x="10077195" y="4345173"/>
            <a:ext cx="1719337" cy="456441"/>
            <a:chOff x="621804" y="3805150"/>
            <a:chExt cx="2012043" cy="863230"/>
          </a:xfrm>
        </p:grpSpPr>
        <p:sp>
          <p:nvSpPr>
            <p:cNvPr id="596" name="Google Shape;596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/>
            </a:p>
          </p:txBody>
        </p:sp>
        <p:sp>
          <p:nvSpPr>
            <p:cNvPr id="597" name="Google Shape;597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Clinical Development</a:t>
              </a: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Insights</a:t>
              </a:r>
              <a:endParaRPr/>
            </a:p>
          </p:txBody>
        </p:sp>
      </p:grpSp>
      <p:grpSp>
        <p:nvGrpSpPr>
          <p:cNvPr id="598" name="Google Shape;598;p45"/>
          <p:cNvGrpSpPr/>
          <p:nvPr/>
        </p:nvGrpSpPr>
        <p:grpSpPr>
          <a:xfrm>
            <a:off x="6132394" y="4994027"/>
            <a:ext cx="1719386" cy="456441"/>
            <a:chOff x="621804" y="3805150"/>
            <a:chExt cx="2012100" cy="863230"/>
          </a:xfrm>
        </p:grpSpPr>
        <p:sp>
          <p:nvSpPr>
            <p:cNvPr id="599" name="Google Shape;599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/>
            </a:p>
          </p:txBody>
        </p:sp>
        <p:sp>
          <p:nvSpPr>
            <p:cNvPr id="600" name="Google Shape;600;p45"/>
            <p:cNvSpPr/>
            <p:nvPr/>
          </p:nvSpPr>
          <p:spPr>
            <a:xfrm>
              <a:off x="621804" y="3805150"/>
              <a:ext cx="20121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Competitive Insights</a:t>
              </a:r>
              <a:endParaRPr/>
            </a:p>
          </p:txBody>
        </p:sp>
      </p:grpSp>
      <p:grpSp>
        <p:nvGrpSpPr>
          <p:cNvPr id="601" name="Google Shape;601;p45"/>
          <p:cNvGrpSpPr/>
          <p:nvPr/>
        </p:nvGrpSpPr>
        <p:grpSpPr>
          <a:xfrm>
            <a:off x="8104794" y="4994027"/>
            <a:ext cx="1719337" cy="456441"/>
            <a:chOff x="621804" y="3805150"/>
            <a:chExt cx="2012043" cy="863230"/>
          </a:xfrm>
        </p:grpSpPr>
        <p:sp>
          <p:nvSpPr>
            <p:cNvPr id="602" name="Google Shape;602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/>
            </a:p>
          </p:txBody>
        </p:sp>
        <p:sp>
          <p:nvSpPr>
            <p:cNvPr id="603" name="Google Shape;603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Product Insights </a:t>
              </a:r>
              <a:b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</a:b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(Drug Science)</a:t>
              </a:r>
              <a:endParaRPr/>
            </a:p>
          </p:txBody>
        </p:sp>
      </p:grpSp>
      <p:grpSp>
        <p:nvGrpSpPr>
          <p:cNvPr id="604" name="Google Shape;604;p45"/>
          <p:cNvGrpSpPr/>
          <p:nvPr/>
        </p:nvGrpSpPr>
        <p:grpSpPr>
          <a:xfrm>
            <a:off x="10077195" y="4994027"/>
            <a:ext cx="1719386" cy="456441"/>
            <a:chOff x="621804" y="3805150"/>
            <a:chExt cx="2012100" cy="863230"/>
          </a:xfrm>
        </p:grpSpPr>
        <p:sp>
          <p:nvSpPr>
            <p:cNvPr id="605" name="Google Shape;605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/>
            </a:p>
          </p:txBody>
        </p:sp>
        <p:sp>
          <p:nvSpPr>
            <p:cNvPr id="606" name="Google Shape;606;p45"/>
            <p:cNvSpPr/>
            <p:nvPr/>
          </p:nvSpPr>
          <p:spPr>
            <a:xfrm>
              <a:off x="621804" y="3805150"/>
              <a:ext cx="20121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Education </a:t>
              </a: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Insights</a:t>
              </a:r>
              <a:endParaRPr/>
            </a:p>
          </p:txBody>
        </p:sp>
      </p:grpSp>
      <p:grpSp>
        <p:nvGrpSpPr>
          <p:cNvPr id="607" name="Google Shape;607;p45"/>
          <p:cNvGrpSpPr/>
          <p:nvPr/>
        </p:nvGrpSpPr>
        <p:grpSpPr>
          <a:xfrm>
            <a:off x="6132394" y="5709344"/>
            <a:ext cx="1719337" cy="456441"/>
            <a:chOff x="621804" y="3805150"/>
            <a:chExt cx="2012043" cy="863230"/>
          </a:xfrm>
        </p:grpSpPr>
        <p:sp>
          <p:nvSpPr>
            <p:cNvPr id="608" name="Google Shape;608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/>
            </a:p>
          </p:txBody>
        </p:sp>
        <p:sp>
          <p:nvSpPr>
            <p:cNvPr id="609" name="Google Shape;609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Logistics</a:t>
              </a:r>
              <a:endParaRPr/>
            </a:p>
          </p:txBody>
        </p:sp>
      </p:grpSp>
      <p:grpSp>
        <p:nvGrpSpPr>
          <p:cNvPr id="610" name="Google Shape;610;p45"/>
          <p:cNvGrpSpPr/>
          <p:nvPr/>
        </p:nvGrpSpPr>
        <p:grpSpPr>
          <a:xfrm>
            <a:off x="8104794" y="5709344"/>
            <a:ext cx="1719337" cy="456441"/>
            <a:chOff x="621804" y="3805150"/>
            <a:chExt cx="2012043" cy="863230"/>
          </a:xfrm>
        </p:grpSpPr>
        <p:sp>
          <p:nvSpPr>
            <p:cNvPr id="611" name="Google Shape;611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/>
            </a:p>
          </p:txBody>
        </p:sp>
        <p:sp>
          <p:nvSpPr>
            <p:cNvPr id="612" name="Google Shape;612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Adverse Event (AE) Insights</a:t>
              </a:r>
              <a:endParaRPr b="1" i="1" sz="1100">
                <a:solidFill>
                  <a:srgbClr val="325FA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i="1" sz="1100">
                <a:solidFill>
                  <a:srgbClr val="325FA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1100">
                <a:solidFill>
                  <a:srgbClr val="325FA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613" name="Google Shape;613;p45"/>
          <p:cNvGrpSpPr/>
          <p:nvPr/>
        </p:nvGrpSpPr>
        <p:grpSpPr>
          <a:xfrm>
            <a:off x="10077195" y="5709344"/>
            <a:ext cx="1719337" cy="456441"/>
            <a:chOff x="621804" y="3805150"/>
            <a:chExt cx="2012043" cy="863230"/>
          </a:xfrm>
        </p:grpSpPr>
        <p:sp>
          <p:nvSpPr>
            <p:cNvPr id="614" name="Google Shape;614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/>
            </a:p>
          </p:txBody>
        </p:sp>
        <p:sp>
          <p:nvSpPr>
            <p:cNvPr id="615" name="Google Shape;615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Other</a:t>
              </a: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Insights</a:t>
              </a:r>
              <a:endParaRPr/>
            </a:p>
          </p:txBody>
        </p:sp>
      </p:grpSp>
      <p:sp>
        <p:nvSpPr>
          <p:cNvPr id="616" name="Google Shape;616;p45"/>
          <p:cNvSpPr/>
          <p:nvPr/>
        </p:nvSpPr>
        <p:spPr>
          <a:xfrm>
            <a:off x="2802768" y="4363516"/>
            <a:ext cx="387302" cy="15209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25E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6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3" name="Google Shape;623;p46"/>
          <p:cNvSpPr txBox="1"/>
          <p:nvPr/>
        </p:nvSpPr>
        <p:spPr>
          <a:xfrm>
            <a:off x="0" y="274526"/>
            <a:ext cx="12188825" cy="11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lang="en-US" sz="2300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 Example Output –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lang="en-US" sz="2300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 THREE THEMES FROM </a:t>
            </a:r>
            <a:r>
              <a:rPr b="1" lang="en-US" sz="2300">
                <a:solidFill>
                  <a:srgbClr val="8E8A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PATIENT CARE MANAGEMENT </a:t>
            </a:r>
            <a:r>
              <a:rPr b="1" lang="en-US" sz="2300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t/>
            </a:r>
            <a:endParaRPr i="1" sz="2300" u="none" cap="none" strike="noStrike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46"/>
          <p:cNvSpPr/>
          <p:nvPr/>
        </p:nvSpPr>
        <p:spPr>
          <a:xfrm>
            <a:off x="49802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46"/>
          <p:cNvSpPr/>
          <p:nvPr/>
        </p:nvSpPr>
        <p:spPr>
          <a:xfrm>
            <a:off x="49802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05BCA"/>
              </a:gs>
              <a:gs pos="100000">
                <a:srgbClr val="CAC8ED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6" name="Google Shape;626;p46"/>
          <p:cNvSpPr txBox="1"/>
          <p:nvPr/>
        </p:nvSpPr>
        <p:spPr>
          <a:xfrm>
            <a:off x="67762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1 key words  (with n-size)</a:t>
            </a:r>
            <a:endParaRPr b="1" sz="1400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7" name="Google Shape;627;p46"/>
          <p:cNvSpPr/>
          <p:nvPr/>
        </p:nvSpPr>
        <p:spPr>
          <a:xfrm rot="-5400000">
            <a:off x="413025" y="1960124"/>
            <a:ext cx="948600" cy="345000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lang="en-US" sz="1000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/>
          </a:p>
        </p:txBody>
      </p:sp>
      <p:sp>
        <p:nvSpPr>
          <p:cNvPr id="628" name="Google Shape;628;p46"/>
          <p:cNvSpPr/>
          <p:nvPr/>
        </p:nvSpPr>
        <p:spPr>
          <a:xfrm>
            <a:off x="105991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/>
          </a:p>
        </p:txBody>
      </p:sp>
      <p:sp>
        <p:nvSpPr>
          <p:cNvPr id="629" name="Google Shape;629;p46"/>
          <p:cNvSpPr/>
          <p:nvPr/>
        </p:nvSpPr>
        <p:spPr>
          <a:xfrm rot="-5400000">
            <a:off x="-133789" y="3556653"/>
            <a:ext cx="2042322" cy="345077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lang="en-US" sz="1000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/>
          </a:p>
        </p:txBody>
      </p:sp>
      <p:sp>
        <p:nvSpPr>
          <p:cNvPr id="630" name="Google Shape;630;p46"/>
          <p:cNvSpPr/>
          <p:nvPr/>
        </p:nvSpPr>
        <p:spPr>
          <a:xfrm>
            <a:off x="105991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1" name="Google Shape;631;p46"/>
          <p:cNvSpPr/>
          <p:nvPr/>
        </p:nvSpPr>
        <p:spPr>
          <a:xfrm rot="-5400000">
            <a:off x="259734" y="5306551"/>
            <a:ext cx="1255276" cy="345077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lang="en-US" sz="1000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/>
          </a:p>
        </p:txBody>
      </p:sp>
      <p:sp>
        <p:nvSpPr>
          <p:cNvPr id="632" name="Google Shape;632;p46"/>
          <p:cNvSpPr/>
          <p:nvPr/>
        </p:nvSpPr>
        <p:spPr>
          <a:xfrm>
            <a:off x="105991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3" name="Google Shape;633;p46"/>
          <p:cNvSpPr/>
          <p:nvPr/>
        </p:nvSpPr>
        <p:spPr>
          <a:xfrm>
            <a:off x="431861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46"/>
          <p:cNvSpPr/>
          <p:nvPr/>
        </p:nvSpPr>
        <p:spPr>
          <a:xfrm>
            <a:off x="431861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05BCA"/>
              </a:gs>
              <a:gs pos="100000">
                <a:srgbClr val="CAC8ED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5" name="Google Shape;635;p46"/>
          <p:cNvSpPr txBox="1"/>
          <p:nvPr/>
        </p:nvSpPr>
        <p:spPr>
          <a:xfrm>
            <a:off x="4498215" y="1332372"/>
            <a:ext cx="342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2 key words  (with n-size)</a:t>
            </a:r>
            <a:endParaRPr b="1" sz="1400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6" name="Google Shape;636;p46"/>
          <p:cNvSpPr/>
          <p:nvPr/>
        </p:nvSpPr>
        <p:spPr>
          <a:xfrm rot="-5400000">
            <a:off x="4241425" y="1967924"/>
            <a:ext cx="933000" cy="345000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488050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i="1" lang="en-US" sz="1200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i="1" sz="1200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8" name="Google Shape;638;p46"/>
          <p:cNvSpPr/>
          <p:nvPr/>
        </p:nvSpPr>
        <p:spPr>
          <a:xfrm rot="-5400000">
            <a:off x="3686802" y="3556653"/>
            <a:ext cx="2042322" cy="345077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/>
          </a:p>
        </p:txBody>
      </p:sp>
      <p:sp>
        <p:nvSpPr>
          <p:cNvPr id="639" name="Google Shape;639;p46"/>
          <p:cNvSpPr/>
          <p:nvPr/>
        </p:nvSpPr>
        <p:spPr>
          <a:xfrm>
            <a:off x="488050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i="1" lang="en-US" sz="1200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i="1" sz="1200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0" name="Google Shape;640;p46"/>
          <p:cNvSpPr/>
          <p:nvPr/>
        </p:nvSpPr>
        <p:spPr>
          <a:xfrm rot="-5400000">
            <a:off x="4080324" y="5306551"/>
            <a:ext cx="1255276" cy="345077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/>
          </a:p>
        </p:txBody>
      </p:sp>
      <p:sp>
        <p:nvSpPr>
          <p:cNvPr id="641" name="Google Shape;641;p46"/>
          <p:cNvSpPr/>
          <p:nvPr/>
        </p:nvSpPr>
        <p:spPr>
          <a:xfrm>
            <a:off x="488050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i="1" lang="en-US" sz="1200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i="1" sz="1200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2" name="Google Shape;642;p46"/>
          <p:cNvSpPr/>
          <p:nvPr/>
        </p:nvSpPr>
        <p:spPr>
          <a:xfrm>
            <a:off x="813920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46"/>
          <p:cNvSpPr/>
          <p:nvPr/>
        </p:nvSpPr>
        <p:spPr>
          <a:xfrm>
            <a:off x="813920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05BCA"/>
              </a:gs>
              <a:gs pos="100000">
                <a:srgbClr val="CAC8ED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4" name="Google Shape;644;p46"/>
          <p:cNvSpPr txBox="1"/>
          <p:nvPr/>
        </p:nvSpPr>
        <p:spPr>
          <a:xfrm>
            <a:off x="831880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3 key words  (with n-size)</a:t>
            </a:r>
            <a:endParaRPr b="1" sz="1400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5" name="Google Shape;645;p46"/>
          <p:cNvSpPr/>
          <p:nvPr/>
        </p:nvSpPr>
        <p:spPr>
          <a:xfrm rot="-5400000">
            <a:off x="8069825" y="1975724"/>
            <a:ext cx="917400" cy="345000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/>
          </a:p>
        </p:txBody>
      </p:sp>
      <p:sp>
        <p:nvSpPr>
          <p:cNvPr id="646" name="Google Shape;646;p46"/>
          <p:cNvSpPr/>
          <p:nvPr/>
        </p:nvSpPr>
        <p:spPr>
          <a:xfrm>
            <a:off x="870109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i="1" lang="en-US" sz="1200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i="1" sz="1200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7" name="Google Shape;647;p46"/>
          <p:cNvSpPr/>
          <p:nvPr/>
        </p:nvSpPr>
        <p:spPr>
          <a:xfrm rot="-5400000">
            <a:off x="7507391" y="3556653"/>
            <a:ext cx="2042322" cy="345077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/>
          </a:p>
        </p:txBody>
      </p:sp>
      <p:sp>
        <p:nvSpPr>
          <p:cNvPr id="648" name="Google Shape;648;p46"/>
          <p:cNvSpPr/>
          <p:nvPr/>
        </p:nvSpPr>
        <p:spPr>
          <a:xfrm>
            <a:off x="870109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i="1" lang="en-US" sz="1200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i="1" sz="1200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9" name="Google Shape;649;p46"/>
          <p:cNvSpPr/>
          <p:nvPr/>
        </p:nvSpPr>
        <p:spPr>
          <a:xfrm rot="-5400000">
            <a:off x="7900914" y="5306551"/>
            <a:ext cx="1255276" cy="345077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/>
          </a:p>
        </p:txBody>
      </p:sp>
      <p:sp>
        <p:nvSpPr>
          <p:cNvPr id="650" name="Google Shape;650;p46"/>
          <p:cNvSpPr/>
          <p:nvPr/>
        </p:nvSpPr>
        <p:spPr>
          <a:xfrm>
            <a:off x="870109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i="1" lang="en-US" sz="1200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i="1" sz="1200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7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7" name="Google Shape;657;p47"/>
          <p:cNvSpPr txBox="1"/>
          <p:nvPr/>
        </p:nvSpPr>
        <p:spPr>
          <a:xfrm>
            <a:off x="0" y="274526"/>
            <a:ext cx="12188825" cy="11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2300"/>
              <a:buFont typeface="Century Gothic"/>
              <a:buNone/>
            </a:pPr>
            <a:r>
              <a:rPr b="1" lang="en-US" sz="23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 Example Output –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2300"/>
              <a:buFont typeface="Century Gothic"/>
              <a:buNone/>
            </a:pPr>
            <a:r>
              <a:rPr b="1" lang="en-US" sz="23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 THREE THEMES FROM </a:t>
            </a:r>
            <a:r>
              <a:rPr b="1" lang="en-US" sz="2300">
                <a:solidFill>
                  <a:srgbClr val="537CB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COMPETITIVE INTELLIGENCE </a:t>
            </a:r>
            <a:r>
              <a:rPr b="1" lang="en-US" sz="23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t/>
            </a:r>
            <a:endParaRPr i="1" sz="2300" u="none" cap="none" strike="noStrike">
              <a:solidFill>
                <a:srgbClr val="2824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47"/>
          <p:cNvSpPr/>
          <p:nvPr/>
        </p:nvSpPr>
        <p:spPr>
          <a:xfrm>
            <a:off x="49802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47"/>
          <p:cNvSpPr/>
          <p:nvPr/>
        </p:nvSpPr>
        <p:spPr>
          <a:xfrm>
            <a:off x="49802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43F7D"/>
              </a:gs>
              <a:gs pos="100000">
                <a:srgbClr val="92B8ED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0" name="Google Shape;660;p47"/>
          <p:cNvSpPr txBox="1"/>
          <p:nvPr/>
        </p:nvSpPr>
        <p:spPr>
          <a:xfrm>
            <a:off x="67762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1 key words  (with n-size)</a:t>
            </a:r>
            <a:endParaRPr b="1" sz="1400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1" name="Google Shape;661;p47"/>
          <p:cNvSpPr/>
          <p:nvPr/>
        </p:nvSpPr>
        <p:spPr>
          <a:xfrm rot="-5400000">
            <a:off x="413025" y="1960124"/>
            <a:ext cx="948600" cy="345000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/>
          </a:p>
        </p:txBody>
      </p:sp>
      <p:sp>
        <p:nvSpPr>
          <p:cNvPr id="662" name="Google Shape;662;p47"/>
          <p:cNvSpPr/>
          <p:nvPr/>
        </p:nvSpPr>
        <p:spPr>
          <a:xfrm>
            <a:off x="105991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i="1" lang="en-US" sz="1200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/>
          </a:p>
        </p:txBody>
      </p:sp>
      <p:sp>
        <p:nvSpPr>
          <p:cNvPr id="663" name="Google Shape;663;p47"/>
          <p:cNvSpPr/>
          <p:nvPr/>
        </p:nvSpPr>
        <p:spPr>
          <a:xfrm rot="-5400000">
            <a:off x="-133789" y="3556653"/>
            <a:ext cx="2042322" cy="345077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/>
          </a:p>
        </p:txBody>
      </p:sp>
      <p:sp>
        <p:nvSpPr>
          <p:cNvPr id="664" name="Google Shape;664;p47"/>
          <p:cNvSpPr/>
          <p:nvPr/>
        </p:nvSpPr>
        <p:spPr>
          <a:xfrm>
            <a:off x="105991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i="1" lang="en-US" sz="1200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i="1" sz="1200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5" name="Google Shape;665;p47"/>
          <p:cNvSpPr/>
          <p:nvPr/>
        </p:nvSpPr>
        <p:spPr>
          <a:xfrm rot="-5400000">
            <a:off x="259734" y="5306551"/>
            <a:ext cx="1255276" cy="345077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/>
          </a:p>
        </p:txBody>
      </p:sp>
      <p:sp>
        <p:nvSpPr>
          <p:cNvPr id="666" name="Google Shape;666;p47"/>
          <p:cNvSpPr/>
          <p:nvPr/>
        </p:nvSpPr>
        <p:spPr>
          <a:xfrm>
            <a:off x="105991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i="1" lang="en-US" sz="1200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i="1" sz="1200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7" name="Google Shape;667;p47"/>
          <p:cNvSpPr/>
          <p:nvPr/>
        </p:nvSpPr>
        <p:spPr>
          <a:xfrm>
            <a:off x="431861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47"/>
          <p:cNvSpPr/>
          <p:nvPr/>
        </p:nvSpPr>
        <p:spPr>
          <a:xfrm>
            <a:off x="431861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43F7D"/>
              </a:gs>
              <a:gs pos="100000">
                <a:srgbClr val="92B8ED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9" name="Google Shape;669;p47"/>
          <p:cNvSpPr txBox="1"/>
          <p:nvPr/>
        </p:nvSpPr>
        <p:spPr>
          <a:xfrm>
            <a:off x="449821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2 key words  (with n-size)</a:t>
            </a:r>
            <a:endParaRPr b="1" sz="1400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0" name="Google Shape;670;p47"/>
          <p:cNvSpPr/>
          <p:nvPr/>
        </p:nvSpPr>
        <p:spPr>
          <a:xfrm rot="-5400000">
            <a:off x="4233625" y="1960124"/>
            <a:ext cx="948600" cy="345000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lang="en-US" sz="1000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/>
          </a:p>
        </p:txBody>
      </p:sp>
      <p:sp>
        <p:nvSpPr>
          <p:cNvPr id="671" name="Google Shape;671;p47"/>
          <p:cNvSpPr/>
          <p:nvPr/>
        </p:nvSpPr>
        <p:spPr>
          <a:xfrm>
            <a:off x="488050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2" name="Google Shape;672;p47"/>
          <p:cNvSpPr/>
          <p:nvPr/>
        </p:nvSpPr>
        <p:spPr>
          <a:xfrm rot="-5400000">
            <a:off x="3686802" y="3556653"/>
            <a:ext cx="2042322" cy="345077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lang="en-US" sz="1000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/>
          </a:p>
        </p:txBody>
      </p:sp>
      <p:sp>
        <p:nvSpPr>
          <p:cNvPr id="673" name="Google Shape;673;p47"/>
          <p:cNvSpPr/>
          <p:nvPr/>
        </p:nvSpPr>
        <p:spPr>
          <a:xfrm>
            <a:off x="488050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4" name="Google Shape;674;p47"/>
          <p:cNvSpPr/>
          <p:nvPr/>
        </p:nvSpPr>
        <p:spPr>
          <a:xfrm rot="-5400000">
            <a:off x="4080324" y="5306551"/>
            <a:ext cx="1255276" cy="345077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lang="en-US" sz="1000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/>
          </a:p>
        </p:txBody>
      </p:sp>
      <p:sp>
        <p:nvSpPr>
          <p:cNvPr id="675" name="Google Shape;675;p47"/>
          <p:cNvSpPr/>
          <p:nvPr/>
        </p:nvSpPr>
        <p:spPr>
          <a:xfrm>
            <a:off x="488050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6" name="Google Shape;676;p47"/>
          <p:cNvSpPr/>
          <p:nvPr/>
        </p:nvSpPr>
        <p:spPr>
          <a:xfrm>
            <a:off x="813920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47"/>
          <p:cNvSpPr/>
          <p:nvPr/>
        </p:nvSpPr>
        <p:spPr>
          <a:xfrm>
            <a:off x="813920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43F7D"/>
              </a:gs>
              <a:gs pos="100000">
                <a:srgbClr val="92B8ED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8" name="Google Shape;678;p47"/>
          <p:cNvSpPr txBox="1"/>
          <p:nvPr/>
        </p:nvSpPr>
        <p:spPr>
          <a:xfrm>
            <a:off x="831880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3 key words  (with n-size)</a:t>
            </a:r>
            <a:endParaRPr b="1" sz="1400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9" name="Google Shape;679;p47"/>
          <p:cNvSpPr/>
          <p:nvPr/>
        </p:nvSpPr>
        <p:spPr>
          <a:xfrm rot="-5400000">
            <a:off x="8069825" y="1975725"/>
            <a:ext cx="917400" cy="345000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/>
          </a:p>
        </p:txBody>
      </p:sp>
      <p:sp>
        <p:nvSpPr>
          <p:cNvPr id="680" name="Google Shape;680;p47"/>
          <p:cNvSpPr/>
          <p:nvPr/>
        </p:nvSpPr>
        <p:spPr>
          <a:xfrm>
            <a:off x="870109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i="1" lang="en-US" sz="1200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i="1" sz="1200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1" name="Google Shape;681;p47"/>
          <p:cNvSpPr/>
          <p:nvPr/>
        </p:nvSpPr>
        <p:spPr>
          <a:xfrm rot="-5400000">
            <a:off x="7507391" y="3556653"/>
            <a:ext cx="2042322" cy="345077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/>
          </a:p>
        </p:txBody>
      </p:sp>
      <p:sp>
        <p:nvSpPr>
          <p:cNvPr id="682" name="Google Shape;682;p47"/>
          <p:cNvSpPr/>
          <p:nvPr/>
        </p:nvSpPr>
        <p:spPr>
          <a:xfrm>
            <a:off x="870109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i="1" lang="en-US" sz="1200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i="1" sz="1200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3" name="Google Shape;683;p47"/>
          <p:cNvSpPr/>
          <p:nvPr/>
        </p:nvSpPr>
        <p:spPr>
          <a:xfrm rot="-5400000">
            <a:off x="7900914" y="5306551"/>
            <a:ext cx="1255276" cy="345077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/>
          </a:p>
        </p:txBody>
      </p:sp>
      <p:sp>
        <p:nvSpPr>
          <p:cNvPr id="684" name="Google Shape;684;p47"/>
          <p:cNvSpPr/>
          <p:nvPr/>
        </p:nvSpPr>
        <p:spPr>
          <a:xfrm>
            <a:off x="870109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i="1" lang="en-US" sz="1200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i="1" sz="1200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Custom 14">
      <a:dk1>
        <a:srgbClr val="000000"/>
      </a:dk1>
      <a:lt1>
        <a:srgbClr val="FFFFFF"/>
      </a:lt1>
      <a:dk2>
        <a:srgbClr val="343434"/>
      </a:dk2>
      <a:lt2>
        <a:srgbClr val="F2F2F2"/>
      </a:lt2>
      <a:accent1>
        <a:srgbClr val="3ACCFF"/>
      </a:accent1>
      <a:accent2>
        <a:srgbClr val="2383C1"/>
      </a:accent2>
      <a:accent3>
        <a:srgbClr val="1B55A7"/>
      </a:accent3>
      <a:accent4>
        <a:srgbClr val="004D86"/>
      </a:accent4>
      <a:accent5>
        <a:srgbClr val="51BF6F"/>
      </a:accent5>
      <a:accent6>
        <a:srgbClr val="3EB6AC"/>
      </a:accent6>
      <a:hlink>
        <a:srgbClr val="40AFFF"/>
      </a:hlink>
      <a:folHlink>
        <a:srgbClr val="79797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3_Office Theme">
  <a:themeElements>
    <a:clrScheme name="Custom 14">
      <a:dk1>
        <a:srgbClr val="000000"/>
      </a:dk1>
      <a:lt1>
        <a:srgbClr val="FFFFFF"/>
      </a:lt1>
      <a:dk2>
        <a:srgbClr val="343434"/>
      </a:dk2>
      <a:lt2>
        <a:srgbClr val="F2F2F2"/>
      </a:lt2>
      <a:accent1>
        <a:srgbClr val="3ACCFF"/>
      </a:accent1>
      <a:accent2>
        <a:srgbClr val="2383C1"/>
      </a:accent2>
      <a:accent3>
        <a:srgbClr val="1B55A7"/>
      </a:accent3>
      <a:accent4>
        <a:srgbClr val="004D86"/>
      </a:accent4>
      <a:accent5>
        <a:srgbClr val="51BF6F"/>
      </a:accent5>
      <a:accent6>
        <a:srgbClr val="3EB6AC"/>
      </a:accent6>
      <a:hlink>
        <a:srgbClr val="40AFFF"/>
      </a:hlink>
      <a:folHlink>
        <a:srgbClr val="79797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